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9" r:id="rId7"/>
    <p:sldId id="258" r:id="rId8"/>
    <p:sldId id="265" r:id="rId9"/>
    <p:sldId id="267" r:id="rId10"/>
    <p:sldId id="266" r:id="rId11"/>
    <p:sldId id="268" r:id="rId12"/>
    <p:sldId id="260" r:id="rId13"/>
    <p:sldId id="269" r:id="rId14"/>
    <p:sldId id="270" r:id="rId15"/>
    <p:sldId id="277" r:id="rId16"/>
    <p:sldId id="275" r:id="rId17"/>
    <p:sldId id="276" r:id="rId18"/>
    <p:sldId id="278" r:id="rId19"/>
    <p:sldId id="27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64509A-F20D-4E61-BBA5-22C3DCA40313}" v="128" dt="2023-08-21T12:29:49.4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p:cViewPr varScale="1">
        <p:scale>
          <a:sx n="72" d="100"/>
          <a:sy n="72" d="100"/>
        </p:scale>
        <p:origin x="44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C93281-9118-4AB4-8605-7FFB5B042FC2}"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03E95FFA-D9DE-48B5-8EBB-251D83E45B19}">
      <dgm:prSet/>
      <dgm:spPr/>
      <dgm:t>
        <a:bodyPr/>
        <a:lstStyle/>
        <a:p>
          <a:r>
            <a:rPr lang="en-US" dirty="0">
              <a:latin typeface="Agency FB" panose="020B0503020202020204" pitchFamily="34" charset="0"/>
            </a:rPr>
            <a:t>CARDIOVASCULAR </a:t>
          </a:r>
        </a:p>
      </dgm:t>
    </dgm:pt>
    <dgm:pt modelId="{59A89FCB-4017-415A-88A1-E9414C762DB7}" type="parTrans" cxnId="{B215E6C1-A89C-4419-BFB9-90AA0614B7A8}">
      <dgm:prSet/>
      <dgm:spPr/>
      <dgm:t>
        <a:bodyPr/>
        <a:lstStyle/>
        <a:p>
          <a:endParaRPr lang="en-US"/>
        </a:p>
      </dgm:t>
    </dgm:pt>
    <dgm:pt modelId="{4D8BC32E-4EB1-4B02-AB55-D14331F410EF}" type="sibTrans" cxnId="{B215E6C1-A89C-4419-BFB9-90AA0614B7A8}">
      <dgm:prSet/>
      <dgm:spPr/>
      <dgm:t>
        <a:bodyPr/>
        <a:lstStyle/>
        <a:p>
          <a:endParaRPr lang="en-US"/>
        </a:p>
      </dgm:t>
    </dgm:pt>
    <dgm:pt modelId="{4D6F2E41-8742-411B-9EC8-A23FA59E66E9}">
      <dgm:prSet/>
      <dgm:spPr/>
      <dgm:t>
        <a:bodyPr/>
        <a:lstStyle/>
        <a:p>
          <a:r>
            <a:rPr lang="en-US" dirty="0">
              <a:latin typeface="Agency FB" panose="020B0503020202020204" pitchFamily="34" charset="0"/>
            </a:rPr>
            <a:t>FLEXIBILITY</a:t>
          </a:r>
        </a:p>
      </dgm:t>
    </dgm:pt>
    <dgm:pt modelId="{ED466A79-DE80-407E-A31E-7BCE6BCB5388}" type="parTrans" cxnId="{1D63F86B-2004-45A3-A6B4-85719F4966C7}">
      <dgm:prSet/>
      <dgm:spPr/>
      <dgm:t>
        <a:bodyPr/>
        <a:lstStyle/>
        <a:p>
          <a:endParaRPr lang="en-US"/>
        </a:p>
      </dgm:t>
    </dgm:pt>
    <dgm:pt modelId="{5BD582EC-7B82-4414-8D29-7B605F91ACA3}" type="sibTrans" cxnId="{1D63F86B-2004-45A3-A6B4-85719F4966C7}">
      <dgm:prSet/>
      <dgm:spPr/>
      <dgm:t>
        <a:bodyPr/>
        <a:lstStyle/>
        <a:p>
          <a:endParaRPr lang="en-US"/>
        </a:p>
      </dgm:t>
    </dgm:pt>
    <dgm:pt modelId="{A618E901-1573-4F02-8DCD-B667FD91831B}">
      <dgm:prSet/>
      <dgm:spPr/>
      <dgm:t>
        <a:bodyPr/>
        <a:lstStyle/>
        <a:p>
          <a:r>
            <a:rPr lang="en-US" dirty="0">
              <a:latin typeface="Agency FB" panose="020B0503020202020204" pitchFamily="34" charset="0"/>
            </a:rPr>
            <a:t>BODY COMPOSITION </a:t>
          </a:r>
        </a:p>
      </dgm:t>
    </dgm:pt>
    <dgm:pt modelId="{DD0B1651-72EA-4662-9CD6-FA1F1852F5A0}" type="parTrans" cxnId="{1461A14A-C801-4ED7-9EA2-BC64ABB9ACA9}">
      <dgm:prSet/>
      <dgm:spPr/>
      <dgm:t>
        <a:bodyPr/>
        <a:lstStyle/>
        <a:p>
          <a:endParaRPr lang="en-US"/>
        </a:p>
      </dgm:t>
    </dgm:pt>
    <dgm:pt modelId="{8D0D02C8-78B2-484E-9A74-F1353AA8EA9E}" type="sibTrans" cxnId="{1461A14A-C801-4ED7-9EA2-BC64ABB9ACA9}">
      <dgm:prSet/>
      <dgm:spPr/>
      <dgm:t>
        <a:bodyPr/>
        <a:lstStyle/>
        <a:p>
          <a:endParaRPr lang="en-US"/>
        </a:p>
      </dgm:t>
    </dgm:pt>
    <dgm:pt modelId="{CC0EF93E-601D-4EDF-B5F8-7E2264761A82}">
      <dgm:prSet/>
      <dgm:spPr/>
      <dgm:t>
        <a:bodyPr/>
        <a:lstStyle/>
        <a:p>
          <a:r>
            <a:rPr lang="en-US" dirty="0">
              <a:latin typeface="Agency FB" panose="020B0503020202020204" pitchFamily="34" charset="0"/>
            </a:rPr>
            <a:t>MUSCULAR STRENGTH</a:t>
          </a:r>
        </a:p>
      </dgm:t>
    </dgm:pt>
    <dgm:pt modelId="{B5B87C9F-B1BE-4F00-9D1A-C9AACF57AE1A}" type="parTrans" cxnId="{1B25C3D3-8F90-4424-B286-4FE1CFAC4149}">
      <dgm:prSet/>
      <dgm:spPr/>
      <dgm:t>
        <a:bodyPr/>
        <a:lstStyle/>
        <a:p>
          <a:endParaRPr lang="en-US"/>
        </a:p>
      </dgm:t>
    </dgm:pt>
    <dgm:pt modelId="{8C8F1C9F-618F-4275-8DF6-23C8F7BC7CC0}" type="sibTrans" cxnId="{1B25C3D3-8F90-4424-B286-4FE1CFAC4149}">
      <dgm:prSet/>
      <dgm:spPr/>
      <dgm:t>
        <a:bodyPr/>
        <a:lstStyle/>
        <a:p>
          <a:endParaRPr lang="en-US"/>
        </a:p>
      </dgm:t>
    </dgm:pt>
    <dgm:pt modelId="{AFC67087-95A2-475D-87EC-6286C982DDBB}">
      <dgm:prSet/>
      <dgm:spPr/>
      <dgm:t>
        <a:bodyPr/>
        <a:lstStyle/>
        <a:p>
          <a:r>
            <a:rPr lang="en-US" dirty="0">
              <a:latin typeface="Agency FB" panose="020B0503020202020204" pitchFamily="34" charset="0"/>
            </a:rPr>
            <a:t>MUSCULAR ENDURANCE</a:t>
          </a:r>
        </a:p>
      </dgm:t>
    </dgm:pt>
    <dgm:pt modelId="{685E27B9-2B88-4025-A41C-1107C0EC0D8A}" type="parTrans" cxnId="{8AB298EA-D344-4B25-9B22-D43218D747AE}">
      <dgm:prSet/>
      <dgm:spPr/>
      <dgm:t>
        <a:bodyPr/>
        <a:lstStyle/>
        <a:p>
          <a:endParaRPr lang="en-US"/>
        </a:p>
      </dgm:t>
    </dgm:pt>
    <dgm:pt modelId="{7D09B36D-B33F-46BA-AB18-9779C61F0D71}" type="sibTrans" cxnId="{8AB298EA-D344-4B25-9B22-D43218D747AE}">
      <dgm:prSet/>
      <dgm:spPr/>
      <dgm:t>
        <a:bodyPr/>
        <a:lstStyle/>
        <a:p>
          <a:endParaRPr lang="en-US"/>
        </a:p>
      </dgm:t>
    </dgm:pt>
    <dgm:pt modelId="{4510DA87-3E27-47B1-80E4-17A800743BE4}" type="pres">
      <dgm:prSet presAssocID="{EDC93281-9118-4AB4-8605-7FFB5B042FC2}" presName="diagram" presStyleCnt="0">
        <dgm:presLayoutVars>
          <dgm:dir/>
          <dgm:resizeHandles val="exact"/>
        </dgm:presLayoutVars>
      </dgm:prSet>
      <dgm:spPr/>
    </dgm:pt>
    <dgm:pt modelId="{109A8B00-D810-4292-BDEE-A4834A47EF60}" type="pres">
      <dgm:prSet presAssocID="{03E95FFA-D9DE-48B5-8EBB-251D83E45B19}" presName="node" presStyleLbl="node1" presStyleIdx="0" presStyleCnt="5">
        <dgm:presLayoutVars>
          <dgm:bulletEnabled val="1"/>
        </dgm:presLayoutVars>
      </dgm:prSet>
      <dgm:spPr/>
    </dgm:pt>
    <dgm:pt modelId="{40BA172E-80DF-48C2-AA39-B14D0C09C313}" type="pres">
      <dgm:prSet presAssocID="{4D8BC32E-4EB1-4B02-AB55-D14331F410EF}" presName="sibTrans" presStyleCnt="0"/>
      <dgm:spPr/>
    </dgm:pt>
    <dgm:pt modelId="{EA44ECD4-C386-4BDE-8A1C-665DB664DED7}" type="pres">
      <dgm:prSet presAssocID="{4D6F2E41-8742-411B-9EC8-A23FA59E66E9}" presName="node" presStyleLbl="node1" presStyleIdx="1" presStyleCnt="5">
        <dgm:presLayoutVars>
          <dgm:bulletEnabled val="1"/>
        </dgm:presLayoutVars>
      </dgm:prSet>
      <dgm:spPr/>
    </dgm:pt>
    <dgm:pt modelId="{859C3BE8-C995-489D-965D-ED5DE5EA1080}" type="pres">
      <dgm:prSet presAssocID="{5BD582EC-7B82-4414-8D29-7B605F91ACA3}" presName="sibTrans" presStyleCnt="0"/>
      <dgm:spPr/>
    </dgm:pt>
    <dgm:pt modelId="{19450652-160B-4AB6-AB00-034D4815A3C4}" type="pres">
      <dgm:prSet presAssocID="{A618E901-1573-4F02-8DCD-B667FD91831B}" presName="node" presStyleLbl="node1" presStyleIdx="2" presStyleCnt="5">
        <dgm:presLayoutVars>
          <dgm:bulletEnabled val="1"/>
        </dgm:presLayoutVars>
      </dgm:prSet>
      <dgm:spPr/>
    </dgm:pt>
    <dgm:pt modelId="{59DE3B25-A97A-46A0-B9F2-4918957CA9FA}" type="pres">
      <dgm:prSet presAssocID="{8D0D02C8-78B2-484E-9A74-F1353AA8EA9E}" presName="sibTrans" presStyleCnt="0"/>
      <dgm:spPr/>
    </dgm:pt>
    <dgm:pt modelId="{05BBBA2B-EBC4-4BC2-B601-AF6903F52E15}" type="pres">
      <dgm:prSet presAssocID="{CC0EF93E-601D-4EDF-B5F8-7E2264761A82}" presName="node" presStyleLbl="node1" presStyleIdx="3" presStyleCnt="5">
        <dgm:presLayoutVars>
          <dgm:bulletEnabled val="1"/>
        </dgm:presLayoutVars>
      </dgm:prSet>
      <dgm:spPr/>
    </dgm:pt>
    <dgm:pt modelId="{A168E431-4BCA-4C33-B6E1-6189622B3ADB}" type="pres">
      <dgm:prSet presAssocID="{8C8F1C9F-618F-4275-8DF6-23C8F7BC7CC0}" presName="sibTrans" presStyleCnt="0"/>
      <dgm:spPr/>
    </dgm:pt>
    <dgm:pt modelId="{CF367688-29E1-4155-89CA-1A6FFBBA73CA}" type="pres">
      <dgm:prSet presAssocID="{AFC67087-95A2-475D-87EC-6286C982DDBB}" presName="node" presStyleLbl="node1" presStyleIdx="4" presStyleCnt="5">
        <dgm:presLayoutVars>
          <dgm:bulletEnabled val="1"/>
        </dgm:presLayoutVars>
      </dgm:prSet>
      <dgm:spPr/>
    </dgm:pt>
  </dgm:ptLst>
  <dgm:cxnLst>
    <dgm:cxn modelId="{A1E13532-73AA-45FC-829A-769F5F41C7E0}" type="presOf" srcId="{AFC67087-95A2-475D-87EC-6286C982DDBB}" destId="{CF367688-29E1-4155-89CA-1A6FFBBA73CA}" srcOrd="0" destOrd="0" presId="urn:microsoft.com/office/officeart/2005/8/layout/default"/>
    <dgm:cxn modelId="{0DC19F39-C9ED-4332-A6DE-CED8F3920152}" type="presOf" srcId="{4D6F2E41-8742-411B-9EC8-A23FA59E66E9}" destId="{EA44ECD4-C386-4BDE-8A1C-665DB664DED7}" srcOrd="0" destOrd="0" presId="urn:microsoft.com/office/officeart/2005/8/layout/default"/>
    <dgm:cxn modelId="{1461A14A-C801-4ED7-9EA2-BC64ABB9ACA9}" srcId="{EDC93281-9118-4AB4-8605-7FFB5B042FC2}" destId="{A618E901-1573-4F02-8DCD-B667FD91831B}" srcOrd="2" destOrd="0" parTransId="{DD0B1651-72EA-4662-9CD6-FA1F1852F5A0}" sibTransId="{8D0D02C8-78B2-484E-9A74-F1353AA8EA9E}"/>
    <dgm:cxn modelId="{1D63F86B-2004-45A3-A6B4-85719F4966C7}" srcId="{EDC93281-9118-4AB4-8605-7FFB5B042FC2}" destId="{4D6F2E41-8742-411B-9EC8-A23FA59E66E9}" srcOrd="1" destOrd="0" parTransId="{ED466A79-DE80-407E-A31E-7BCE6BCB5388}" sibTransId="{5BD582EC-7B82-4414-8D29-7B605F91ACA3}"/>
    <dgm:cxn modelId="{9768CC6C-5041-4217-B981-ECB6FBF02D6C}" type="presOf" srcId="{A618E901-1573-4F02-8DCD-B667FD91831B}" destId="{19450652-160B-4AB6-AB00-034D4815A3C4}" srcOrd="0" destOrd="0" presId="urn:microsoft.com/office/officeart/2005/8/layout/default"/>
    <dgm:cxn modelId="{7260097B-38B8-4DF4-86ED-7A88A36D91F9}" type="presOf" srcId="{EDC93281-9118-4AB4-8605-7FFB5B042FC2}" destId="{4510DA87-3E27-47B1-80E4-17A800743BE4}" srcOrd="0" destOrd="0" presId="urn:microsoft.com/office/officeart/2005/8/layout/default"/>
    <dgm:cxn modelId="{537E4EC0-6A43-4B23-B32E-938570C4EBC6}" type="presOf" srcId="{03E95FFA-D9DE-48B5-8EBB-251D83E45B19}" destId="{109A8B00-D810-4292-BDEE-A4834A47EF60}" srcOrd="0" destOrd="0" presId="urn:microsoft.com/office/officeart/2005/8/layout/default"/>
    <dgm:cxn modelId="{B215E6C1-A89C-4419-BFB9-90AA0614B7A8}" srcId="{EDC93281-9118-4AB4-8605-7FFB5B042FC2}" destId="{03E95FFA-D9DE-48B5-8EBB-251D83E45B19}" srcOrd="0" destOrd="0" parTransId="{59A89FCB-4017-415A-88A1-E9414C762DB7}" sibTransId="{4D8BC32E-4EB1-4B02-AB55-D14331F410EF}"/>
    <dgm:cxn modelId="{1B25C3D3-8F90-4424-B286-4FE1CFAC4149}" srcId="{EDC93281-9118-4AB4-8605-7FFB5B042FC2}" destId="{CC0EF93E-601D-4EDF-B5F8-7E2264761A82}" srcOrd="3" destOrd="0" parTransId="{B5B87C9F-B1BE-4F00-9D1A-C9AACF57AE1A}" sibTransId="{8C8F1C9F-618F-4275-8DF6-23C8F7BC7CC0}"/>
    <dgm:cxn modelId="{CC0A71D9-8376-4991-8AE4-33E64026EDB7}" type="presOf" srcId="{CC0EF93E-601D-4EDF-B5F8-7E2264761A82}" destId="{05BBBA2B-EBC4-4BC2-B601-AF6903F52E15}" srcOrd="0" destOrd="0" presId="urn:microsoft.com/office/officeart/2005/8/layout/default"/>
    <dgm:cxn modelId="{8AB298EA-D344-4B25-9B22-D43218D747AE}" srcId="{EDC93281-9118-4AB4-8605-7FFB5B042FC2}" destId="{AFC67087-95A2-475D-87EC-6286C982DDBB}" srcOrd="4" destOrd="0" parTransId="{685E27B9-2B88-4025-A41C-1107C0EC0D8A}" sibTransId="{7D09B36D-B33F-46BA-AB18-9779C61F0D71}"/>
    <dgm:cxn modelId="{4B74704B-6FF3-4600-B65E-F329B23DD03B}" type="presParOf" srcId="{4510DA87-3E27-47B1-80E4-17A800743BE4}" destId="{109A8B00-D810-4292-BDEE-A4834A47EF60}" srcOrd="0" destOrd="0" presId="urn:microsoft.com/office/officeart/2005/8/layout/default"/>
    <dgm:cxn modelId="{D684593D-8B9F-49BB-ADA4-EF3BE0B2A51B}" type="presParOf" srcId="{4510DA87-3E27-47B1-80E4-17A800743BE4}" destId="{40BA172E-80DF-48C2-AA39-B14D0C09C313}" srcOrd="1" destOrd="0" presId="urn:microsoft.com/office/officeart/2005/8/layout/default"/>
    <dgm:cxn modelId="{376ABB56-0923-4A26-95C2-E8C72BE2C8AA}" type="presParOf" srcId="{4510DA87-3E27-47B1-80E4-17A800743BE4}" destId="{EA44ECD4-C386-4BDE-8A1C-665DB664DED7}" srcOrd="2" destOrd="0" presId="urn:microsoft.com/office/officeart/2005/8/layout/default"/>
    <dgm:cxn modelId="{B1FD7F63-8E2F-4FB9-875B-8AC5F60811CA}" type="presParOf" srcId="{4510DA87-3E27-47B1-80E4-17A800743BE4}" destId="{859C3BE8-C995-489D-965D-ED5DE5EA1080}" srcOrd="3" destOrd="0" presId="urn:microsoft.com/office/officeart/2005/8/layout/default"/>
    <dgm:cxn modelId="{1A3A3856-418D-4D8E-8DD2-4843060635F6}" type="presParOf" srcId="{4510DA87-3E27-47B1-80E4-17A800743BE4}" destId="{19450652-160B-4AB6-AB00-034D4815A3C4}" srcOrd="4" destOrd="0" presId="urn:microsoft.com/office/officeart/2005/8/layout/default"/>
    <dgm:cxn modelId="{D1310B29-E3B2-4D11-827D-8E844BF514B2}" type="presParOf" srcId="{4510DA87-3E27-47B1-80E4-17A800743BE4}" destId="{59DE3B25-A97A-46A0-B9F2-4918957CA9FA}" srcOrd="5" destOrd="0" presId="urn:microsoft.com/office/officeart/2005/8/layout/default"/>
    <dgm:cxn modelId="{5EF74A18-EC8A-4314-B54A-C84ACD049193}" type="presParOf" srcId="{4510DA87-3E27-47B1-80E4-17A800743BE4}" destId="{05BBBA2B-EBC4-4BC2-B601-AF6903F52E15}" srcOrd="6" destOrd="0" presId="urn:microsoft.com/office/officeart/2005/8/layout/default"/>
    <dgm:cxn modelId="{B554C886-3909-4194-80BE-95C5DA48A91E}" type="presParOf" srcId="{4510DA87-3E27-47B1-80E4-17A800743BE4}" destId="{A168E431-4BCA-4C33-B6E1-6189622B3ADB}" srcOrd="7" destOrd="0" presId="urn:microsoft.com/office/officeart/2005/8/layout/default"/>
    <dgm:cxn modelId="{41DB4A72-44C6-4E18-B36B-16A7B8DEFDB7}" type="presParOf" srcId="{4510DA87-3E27-47B1-80E4-17A800743BE4}" destId="{CF367688-29E1-4155-89CA-1A6FFBBA73CA}"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A8B00-D810-4292-BDEE-A4834A47EF60}">
      <dsp:nvSpPr>
        <dsp:cNvPr id="0" name=""/>
        <dsp:cNvSpPr/>
      </dsp:nvSpPr>
      <dsp:spPr>
        <a:xfrm>
          <a:off x="0" y="39687"/>
          <a:ext cx="3286125" cy="19716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latin typeface="Agency FB" panose="020B0503020202020204" pitchFamily="34" charset="0"/>
            </a:rPr>
            <a:t>CARDIOVASCULAR </a:t>
          </a:r>
        </a:p>
      </dsp:txBody>
      <dsp:txXfrm>
        <a:off x="0" y="39687"/>
        <a:ext cx="3286125" cy="1971675"/>
      </dsp:txXfrm>
    </dsp:sp>
    <dsp:sp modelId="{EA44ECD4-C386-4BDE-8A1C-665DB664DED7}">
      <dsp:nvSpPr>
        <dsp:cNvPr id="0" name=""/>
        <dsp:cNvSpPr/>
      </dsp:nvSpPr>
      <dsp:spPr>
        <a:xfrm>
          <a:off x="3614737" y="39687"/>
          <a:ext cx="3286125" cy="19716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latin typeface="Agency FB" panose="020B0503020202020204" pitchFamily="34" charset="0"/>
            </a:rPr>
            <a:t>FLEXIBILITY</a:t>
          </a:r>
        </a:p>
      </dsp:txBody>
      <dsp:txXfrm>
        <a:off x="3614737" y="39687"/>
        <a:ext cx="3286125" cy="1971675"/>
      </dsp:txXfrm>
    </dsp:sp>
    <dsp:sp modelId="{19450652-160B-4AB6-AB00-034D4815A3C4}">
      <dsp:nvSpPr>
        <dsp:cNvPr id="0" name=""/>
        <dsp:cNvSpPr/>
      </dsp:nvSpPr>
      <dsp:spPr>
        <a:xfrm>
          <a:off x="7229475" y="39687"/>
          <a:ext cx="3286125" cy="19716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latin typeface="Agency FB" panose="020B0503020202020204" pitchFamily="34" charset="0"/>
            </a:rPr>
            <a:t>BODY COMPOSITION </a:t>
          </a:r>
        </a:p>
      </dsp:txBody>
      <dsp:txXfrm>
        <a:off x="7229475" y="39687"/>
        <a:ext cx="3286125" cy="1971675"/>
      </dsp:txXfrm>
    </dsp:sp>
    <dsp:sp modelId="{05BBBA2B-EBC4-4BC2-B601-AF6903F52E15}">
      <dsp:nvSpPr>
        <dsp:cNvPr id="0" name=""/>
        <dsp:cNvSpPr/>
      </dsp:nvSpPr>
      <dsp:spPr>
        <a:xfrm>
          <a:off x="1807368" y="2339975"/>
          <a:ext cx="3286125" cy="19716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latin typeface="Agency FB" panose="020B0503020202020204" pitchFamily="34" charset="0"/>
            </a:rPr>
            <a:t>MUSCULAR STRENGTH</a:t>
          </a:r>
        </a:p>
      </dsp:txBody>
      <dsp:txXfrm>
        <a:off x="1807368" y="2339975"/>
        <a:ext cx="3286125" cy="1971675"/>
      </dsp:txXfrm>
    </dsp:sp>
    <dsp:sp modelId="{CF367688-29E1-4155-89CA-1A6FFBBA73CA}">
      <dsp:nvSpPr>
        <dsp:cNvPr id="0" name=""/>
        <dsp:cNvSpPr/>
      </dsp:nvSpPr>
      <dsp:spPr>
        <a:xfrm>
          <a:off x="5422106" y="2339975"/>
          <a:ext cx="3286125" cy="19716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latin typeface="Agency FB" panose="020B0503020202020204" pitchFamily="34" charset="0"/>
            </a:rPr>
            <a:t>MUSCULAR ENDURANCE</a:t>
          </a:r>
        </a:p>
      </dsp:txBody>
      <dsp:txXfrm>
        <a:off x="5422106"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58A1-78C9-5C56-9965-CED94445C1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502E6F-83C7-1562-3722-5A53CEB749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AED275-7754-10D4-F747-158884BFB569}"/>
              </a:ext>
            </a:extLst>
          </p:cNvPr>
          <p:cNvSpPr>
            <a:spLocks noGrp="1"/>
          </p:cNvSpPr>
          <p:nvPr>
            <p:ph type="dt" sz="half" idx="10"/>
          </p:nvPr>
        </p:nvSpPr>
        <p:spPr/>
        <p:txBody>
          <a:bodyPr/>
          <a:lstStyle/>
          <a:p>
            <a:fld id="{9E0AC29C-88E5-4114-B241-DBA730CB51A7}" type="datetimeFigureOut">
              <a:rPr lang="en-US" smtClean="0"/>
              <a:t>9/13/2023</a:t>
            </a:fld>
            <a:endParaRPr lang="en-US"/>
          </a:p>
        </p:txBody>
      </p:sp>
      <p:sp>
        <p:nvSpPr>
          <p:cNvPr id="5" name="Footer Placeholder 4">
            <a:extLst>
              <a:ext uri="{FF2B5EF4-FFF2-40B4-BE49-F238E27FC236}">
                <a16:creationId xmlns:a16="http://schemas.microsoft.com/office/drawing/2014/main" id="{9CC1806E-1E3B-2996-ED19-1FEE377389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F64051-ADB4-6ECD-BF5E-8AA6DEBF3D8D}"/>
              </a:ext>
            </a:extLst>
          </p:cNvPr>
          <p:cNvSpPr>
            <a:spLocks noGrp="1"/>
          </p:cNvSpPr>
          <p:nvPr>
            <p:ph type="sldNum" sz="quarter" idx="12"/>
          </p:nvPr>
        </p:nvSpPr>
        <p:spPr/>
        <p:txBody>
          <a:bodyPr/>
          <a:lstStyle/>
          <a:p>
            <a:fld id="{E72DF94A-3432-4BB4-9039-C49CDE7623E2}" type="slidenum">
              <a:rPr lang="en-US" smtClean="0"/>
              <a:t>‹#›</a:t>
            </a:fld>
            <a:endParaRPr lang="en-US"/>
          </a:p>
        </p:txBody>
      </p:sp>
    </p:spTree>
    <p:extLst>
      <p:ext uri="{BB962C8B-B14F-4D97-AF65-F5344CB8AC3E}">
        <p14:creationId xmlns:p14="http://schemas.microsoft.com/office/powerpoint/2010/main" val="686384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3D8E1-A0A9-8A3E-6475-1E635E47B6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B644EA-9EF0-AA7A-C94A-A8429B774D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55AE2F-2C3B-5237-5D20-1A85D0C8DB88}"/>
              </a:ext>
            </a:extLst>
          </p:cNvPr>
          <p:cNvSpPr>
            <a:spLocks noGrp="1"/>
          </p:cNvSpPr>
          <p:nvPr>
            <p:ph type="dt" sz="half" idx="10"/>
          </p:nvPr>
        </p:nvSpPr>
        <p:spPr/>
        <p:txBody>
          <a:bodyPr/>
          <a:lstStyle/>
          <a:p>
            <a:fld id="{9E0AC29C-88E5-4114-B241-DBA730CB51A7}" type="datetimeFigureOut">
              <a:rPr lang="en-US" smtClean="0"/>
              <a:t>9/13/2023</a:t>
            </a:fld>
            <a:endParaRPr lang="en-US"/>
          </a:p>
        </p:txBody>
      </p:sp>
      <p:sp>
        <p:nvSpPr>
          <p:cNvPr id="5" name="Footer Placeholder 4">
            <a:extLst>
              <a:ext uri="{FF2B5EF4-FFF2-40B4-BE49-F238E27FC236}">
                <a16:creationId xmlns:a16="http://schemas.microsoft.com/office/drawing/2014/main" id="{4F5D106B-50A2-0B9C-F8AC-BBD4A903FD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4E5527-0F6B-B668-47A6-363D535C4A3D}"/>
              </a:ext>
            </a:extLst>
          </p:cNvPr>
          <p:cNvSpPr>
            <a:spLocks noGrp="1"/>
          </p:cNvSpPr>
          <p:nvPr>
            <p:ph type="sldNum" sz="quarter" idx="12"/>
          </p:nvPr>
        </p:nvSpPr>
        <p:spPr/>
        <p:txBody>
          <a:bodyPr/>
          <a:lstStyle/>
          <a:p>
            <a:fld id="{E72DF94A-3432-4BB4-9039-C49CDE7623E2}" type="slidenum">
              <a:rPr lang="en-US" smtClean="0"/>
              <a:t>‹#›</a:t>
            </a:fld>
            <a:endParaRPr lang="en-US"/>
          </a:p>
        </p:txBody>
      </p:sp>
    </p:spTree>
    <p:extLst>
      <p:ext uri="{BB962C8B-B14F-4D97-AF65-F5344CB8AC3E}">
        <p14:creationId xmlns:p14="http://schemas.microsoft.com/office/powerpoint/2010/main" val="114714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C57C25-C64D-DC79-CC90-DB7B09C996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A90A41-D769-A03C-39DB-579CCB9DF0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718780-6226-7C4A-D10A-53CE7FCC72C9}"/>
              </a:ext>
            </a:extLst>
          </p:cNvPr>
          <p:cNvSpPr>
            <a:spLocks noGrp="1"/>
          </p:cNvSpPr>
          <p:nvPr>
            <p:ph type="dt" sz="half" idx="10"/>
          </p:nvPr>
        </p:nvSpPr>
        <p:spPr/>
        <p:txBody>
          <a:bodyPr/>
          <a:lstStyle/>
          <a:p>
            <a:fld id="{9E0AC29C-88E5-4114-B241-DBA730CB51A7}" type="datetimeFigureOut">
              <a:rPr lang="en-US" smtClean="0"/>
              <a:t>9/13/2023</a:t>
            </a:fld>
            <a:endParaRPr lang="en-US"/>
          </a:p>
        </p:txBody>
      </p:sp>
      <p:sp>
        <p:nvSpPr>
          <p:cNvPr id="5" name="Footer Placeholder 4">
            <a:extLst>
              <a:ext uri="{FF2B5EF4-FFF2-40B4-BE49-F238E27FC236}">
                <a16:creationId xmlns:a16="http://schemas.microsoft.com/office/drawing/2014/main" id="{2F1A4263-7398-5A77-3F48-DD56ACBF04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0D7DD-E025-7C7C-D807-736730A0E200}"/>
              </a:ext>
            </a:extLst>
          </p:cNvPr>
          <p:cNvSpPr>
            <a:spLocks noGrp="1"/>
          </p:cNvSpPr>
          <p:nvPr>
            <p:ph type="sldNum" sz="quarter" idx="12"/>
          </p:nvPr>
        </p:nvSpPr>
        <p:spPr/>
        <p:txBody>
          <a:bodyPr/>
          <a:lstStyle/>
          <a:p>
            <a:fld id="{E72DF94A-3432-4BB4-9039-C49CDE7623E2}" type="slidenum">
              <a:rPr lang="en-US" smtClean="0"/>
              <a:t>‹#›</a:t>
            </a:fld>
            <a:endParaRPr lang="en-US"/>
          </a:p>
        </p:txBody>
      </p:sp>
    </p:spTree>
    <p:extLst>
      <p:ext uri="{BB962C8B-B14F-4D97-AF65-F5344CB8AC3E}">
        <p14:creationId xmlns:p14="http://schemas.microsoft.com/office/powerpoint/2010/main" val="888741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BC11-1CA3-E9D4-C1FE-AE35FE3B71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C0D382-3AAC-B9EE-80EE-2187FCC094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B827B-B8CF-C42A-74BF-2F233E0403BE}"/>
              </a:ext>
            </a:extLst>
          </p:cNvPr>
          <p:cNvSpPr>
            <a:spLocks noGrp="1"/>
          </p:cNvSpPr>
          <p:nvPr>
            <p:ph type="dt" sz="half" idx="10"/>
          </p:nvPr>
        </p:nvSpPr>
        <p:spPr/>
        <p:txBody>
          <a:bodyPr/>
          <a:lstStyle/>
          <a:p>
            <a:fld id="{9E0AC29C-88E5-4114-B241-DBA730CB51A7}" type="datetimeFigureOut">
              <a:rPr lang="en-US" smtClean="0"/>
              <a:t>9/13/2023</a:t>
            </a:fld>
            <a:endParaRPr lang="en-US"/>
          </a:p>
        </p:txBody>
      </p:sp>
      <p:sp>
        <p:nvSpPr>
          <p:cNvPr id="5" name="Footer Placeholder 4">
            <a:extLst>
              <a:ext uri="{FF2B5EF4-FFF2-40B4-BE49-F238E27FC236}">
                <a16:creationId xmlns:a16="http://schemas.microsoft.com/office/drawing/2014/main" id="{63096275-CAD7-9660-DD02-E49B4CE342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FC1586-3F98-8179-FBDF-EEAFCBC05F08}"/>
              </a:ext>
            </a:extLst>
          </p:cNvPr>
          <p:cNvSpPr>
            <a:spLocks noGrp="1"/>
          </p:cNvSpPr>
          <p:nvPr>
            <p:ph type="sldNum" sz="quarter" idx="12"/>
          </p:nvPr>
        </p:nvSpPr>
        <p:spPr/>
        <p:txBody>
          <a:bodyPr/>
          <a:lstStyle/>
          <a:p>
            <a:fld id="{E72DF94A-3432-4BB4-9039-C49CDE7623E2}" type="slidenum">
              <a:rPr lang="en-US" smtClean="0"/>
              <a:t>‹#›</a:t>
            </a:fld>
            <a:endParaRPr lang="en-US"/>
          </a:p>
        </p:txBody>
      </p:sp>
    </p:spTree>
    <p:extLst>
      <p:ext uri="{BB962C8B-B14F-4D97-AF65-F5344CB8AC3E}">
        <p14:creationId xmlns:p14="http://schemas.microsoft.com/office/powerpoint/2010/main" val="3589427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900D2-A841-D213-2B28-BC253656C1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9DE74B-798F-41D9-E006-BEBCEA65BD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DA030-1011-4356-D2A0-68ED2EF71ABE}"/>
              </a:ext>
            </a:extLst>
          </p:cNvPr>
          <p:cNvSpPr>
            <a:spLocks noGrp="1"/>
          </p:cNvSpPr>
          <p:nvPr>
            <p:ph type="dt" sz="half" idx="10"/>
          </p:nvPr>
        </p:nvSpPr>
        <p:spPr/>
        <p:txBody>
          <a:bodyPr/>
          <a:lstStyle/>
          <a:p>
            <a:fld id="{9E0AC29C-88E5-4114-B241-DBA730CB51A7}" type="datetimeFigureOut">
              <a:rPr lang="en-US" smtClean="0"/>
              <a:t>9/13/2023</a:t>
            </a:fld>
            <a:endParaRPr lang="en-US"/>
          </a:p>
        </p:txBody>
      </p:sp>
      <p:sp>
        <p:nvSpPr>
          <p:cNvPr id="5" name="Footer Placeholder 4">
            <a:extLst>
              <a:ext uri="{FF2B5EF4-FFF2-40B4-BE49-F238E27FC236}">
                <a16:creationId xmlns:a16="http://schemas.microsoft.com/office/drawing/2014/main" id="{E30FF77C-63DC-7C2B-69AC-370869B15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5D3EB-6EC0-1432-0509-886F9C0D816B}"/>
              </a:ext>
            </a:extLst>
          </p:cNvPr>
          <p:cNvSpPr>
            <a:spLocks noGrp="1"/>
          </p:cNvSpPr>
          <p:nvPr>
            <p:ph type="sldNum" sz="quarter" idx="12"/>
          </p:nvPr>
        </p:nvSpPr>
        <p:spPr/>
        <p:txBody>
          <a:bodyPr/>
          <a:lstStyle/>
          <a:p>
            <a:fld id="{E72DF94A-3432-4BB4-9039-C49CDE7623E2}" type="slidenum">
              <a:rPr lang="en-US" smtClean="0"/>
              <a:t>‹#›</a:t>
            </a:fld>
            <a:endParaRPr lang="en-US"/>
          </a:p>
        </p:txBody>
      </p:sp>
    </p:spTree>
    <p:extLst>
      <p:ext uri="{BB962C8B-B14F-4D97-AF65-F5344CB8AC3E}">
        <p14:creationId xmlns:p14="http://schemas.microsoft.com/office/powerpoint/2010/main" val="2262764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1FEA4-6327-28D5-5A3C-A3914D048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DAF3CA-1BB9-1B88-FACC-D2C1DE3971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3E70BE-8ADF-C393-6AE2-00102B0AEB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6F4E3A-992F-B006-B720-117CDDDFA87B}"/>
              </a:ext>
            </a:extLst>
          </p:cNvPr>
          <p:cNvSpPr>
            <a:spLocks noGrp="1"/>
          </p:cNvSpPr>
          <p:nvPr>
            <p:ph type="dt" sz="half" idx="10"/>
          </p:nvPr>
        </p:nvSpPr>
        <p:spPr/>
        <p:txBody>
          <a:bodyPr/>
          <a:lstStyle/>
          <a:p>
            <a:fld id="{9E0AC29C-88E5-4114-B241-DBA730CB51A7}" type="datetimeFigureOut">
              <a:rPr lang="en-US" smtClean="0"/>
              <a:t>9/13/2023</a:t>
            </a:fld>
            <a:endParaRPr lang="en-US"/>
          </a:p>
        </p:txBody>
      </p:sp>
      <p:sp>
        <p:nvSpPr>
          <p:cNvPr id="6" name="Footer Placeholder 5">
            <a:extLst>
              <a:ext uri="{FF2B5EF4-FFF2-40B4-BE49-F238E27FC236}">
                <a16:creationId xmlns:a16="http://schemas.microsoft.com/office/drawing/2014/main" id="{B552AB3D-379F-62B3-AFEA-250540524C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C8D126-5CFC-6200-FD1B-985F3834B488}"/>
              </a:ext>
            </a:extLst>
          </p:cNvPr>
          <p:cNvSpPr>
            <a:spLocks noGrp="1"/>
          </p:cNvSpPr>
          <p:nvPr>
            <p:ph type="sldNum" sz="quarter" idx="12"/>
          </p:nvPr>
        </p:nvSpPr>
        <p:spPr/>
        <p:txBody>
          <a:bodyPr/>
          <a:lstStyle/>
          <a:p>
            <a:fld id="{E72DF94A-3432-4BB4-9039-C49CDE7623E2}" type="slidenum">
              <a:rPr lang="en-US" smtClean="0"/>
              <a:t>‹#›</a:t>
            </a:fld>
            <a:endParaRPr lang="en-US"/>
          </a:p>
        </p:txBody>
      </p:sp>
    </p:spTree>
    <p:extLst>
      <p:ext uri="{BB962C8B-B14F-4D97-AF65-F5344CB8AC3E}">
        <p14:creationId xmlns:p14="http://schemas.microsoft.com/office/powerpoint/2010/main" val="1474733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4027F-4C0A-BDBA-A217-77250A64DC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6AC711-6D93-FE8B-690C-8184502866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226A36-F72D-7291-58F6-C4DCA08255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6C17C7-137D-F94A-E7E7-E439B8A341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4DEAD7-B295-816D-AFED-16C328DB02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135856-91B0-7FA2-AD73-9B3B1FE6EC63}"/>
              </a:ext>
            </a:extLst>
          </p:cNvPr>
          <p:cNvSpPr>
            <a:spLocks noGrp="1"/>
          </p:cNvSpPr>
          <p:nvPr>
            <p:ph type="dt" sz="half" idx="10"/>
          </p:nvPr>
        </p:nvSpPr>
        <p:spPr/>
        <p:txBody>
          <a:bodyPr/>
          <a:lstStyle/>
          <a:p>
            <a:fld id="{9E0AC29C-88E5-4114-B241-DBA730CB51A7}" type="datetimeFigureOut">
              <a:rPr lang="en-US" smtClean="0"/>
              <a:t>9/13/2023</a:t>
            </a:fld>
            <a:endParaRPr lang="en-US"/>
          </a:p>
        </p:txBody>
      </p:sp>
      <p:sp>
        <p:nvSpPr>
          <p:cNvPr id="8" name="Footer Placeholder 7">
            <a:extLst>
              <a:ext uri="{FF2B5EF4-FFF2-40B4-BE49-F238E27FC236}">
                <a16:creationId xmlns:a16="http://schemas.microsoft.com/office/drawing/2014/main" id="{C0761B0F-AE18-E214-56E6-ECE0797C51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A951B6-B941-D295-7799-68560D6338EA}"/>
              </a:ext>
            </a:extLst>
          </p:cNvPr>
          <p:cNvSpPr>
            <a:spLocks noGrp="1"/>
          </p:cNvSpPr>
          <p:nvPr>
            <p:ph type="sldNum" sz="quarter" idx="12"/>
          </p:nvPr>
        </p:nvSpPr>
        <p:spPr/>
        <p:txBody>
          <a:bodyPr/>
          <a:lstStyle/>
          <a:p>
            <a:fld id="{E72DF94A-3432-4BB4-9039-C49CDE7623E2}" type="slidenum">
              <a:rPr lang="en-US" smtClean="0"/>
              <a:t>‹#›</a:t>
            </a:fld>
            <a:endParaRPr lang="en-US"/>
          </a:p>
        </p:txBody>
      </p:sp>
    </p:spTree>
    <p:extLst>
      <p:ext uri="{BB962C8B-B14F-4D97-AF65-F5344CB8AC3E}">
        <p14:creationId xmlns:p14="http://schemas.microsoft.com/office/powerpoint/2010/main" val="3014386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D067-C786-3598-A739-F8C6D027C5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892DC8-E106-142F-99FC-E89294674C1B}"/>
              </a:ext>
            </a:extLst>
          </p:cNvPr>
          <p:cNvSpPr>
            <a:spLocks noGrp="1"/>
          </p:cNvSpPr>
          <p:nvPr>
            <p:ph type="dt" sz="half" idx="10"/>
          </p:nvPr>
        </p:nvSpPr>
        <p:spPr/>
        <p:txBody>
          <a:bodyPr/>
          <a:lstStyle/>
          <a:p>
            <a:fld id="{9E0AC29C-88E5-4114-B241-DBA730CB51A7}" type="datetimeFigureOut">
              <a:rPr lang="en-US" smtClean="0"/>
              <a:t>9/13/2023</a:t>
            </a:fld>
            <a:endParaRPr lang="en-US"/>
          </a:p>
        </p:txBody>
      </p:sp>
      <p:sp>
        <p:nvSpPr>
          <p:cNvPr id="4" name="Footer Placeholder 3">
            <a:extLst>
              <a:ext uri="{FF2B5EF4-FFF2-40B4-BE49-F238E27FC236}">
                <a16:creationId xmlns:a16="http://schemas.microsoft.com/office/drawing/2014/main" id="{39F764B4-D1CF-7EC7-410E-3FF58C3A65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2B706E-C239-BB21-81DD-B480DD74DD45}"/>
              </a:ext>
            </a:extLst>
          </p:cNvPr>
          <p:cNvSpPr>
            <a:spLocks noGrp="1"/>
          </p:cNvSpPr>
          <p:nvPr>
            <p:ph type="sldNum" sz="quarter" idx="12"/>
          </p:nvPr>
        </p:nvSpPr>
        <p:spPr/>
        <p:txBody>
          <a:bodyPr/>
          <a:lstStyle/>
          <a:p>
            <a:fld id="{E72DF94A-3432-4BB4-9039-C49CDE7623E2}" type="slidenum">
              <a:rPr lang="en-US" smtClean="0"/>
              <a:t>‹#›</a:t>
            </a:fld>
            <a:endParaRPr lang="en-US"/>
          </a:p>
        </p:txBody>
      </p:sp>
    </p:spTree>
    <p:extLst>
      <p:ext uri="{BB962C8B-B14F-4D97-AF65-F5344CB8AC3E}">
        <p14:creationId xmlns:p14="http://schemas.microsoft.com/office/powerpoint/2010/main" val="2108957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73C51E-76BF-3EA4-3A8C-F32C650D0339}"/>
              </a:ext>
            </a:extLst>
          </p:cNvPr>
          <p:cNvSpPr>
            <a:spLocks noGrp="1"/>
          </p:cNvSpPr>
          <p:nvPr>
            <p:ph type="dt" sz="half" idx="10"/>
          </p:nvPr>
        </p:nvSpPr>
        <p:spPr/>
        <p:txBody>
          <a:bodyPr/>
          <a:lstStyle/>
          <a:p>
            <a:fld id="{9E0AC29C-88E5-4114-B241-DBA730CB51A7}" type="datetimeFigureOut">
              <a:rPr lang="en-US" smtClean="0"/>
              <a:t>9/13/2023</a:t>
            </a:fld>
            <a:endParaRPr lang="en-US"/>
          </a:p>
        </p:txBody>
      </p:sp>
      <p:sp>
        <p:nvSpPr>
          <p:cNvPr id="3" name="Footer Placeholder 2">
            <a:extLst>
              <a:ext uri="{FF2B5EF4-FFF2-40B4-BE49-F238E27FC236}">
                <a16:creationId xmlns:a16="http://schemas.microsoft.com/office/drawing/2014/main" id="{1521C507-F9FF-34A2-CD1E-FE0A256FD1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CE088B-1D59-281D-0F18-5F57802992B8}"/>
              </a:ext>
            </a:extLst>
          </p:cNvPr>
          <p:cNvSpPr>
            <a:spLocks noGrp="1"/>
          </p:cNvSpPr>
          <p:nvPr>
            <p:ph type="sldNum" sz="quarter" idx="12"/>
          </p:nvPr>
        </p:nvSpPr>
        <p:spPr/>
        <p:txBody>
          <a:bodyPr/>
          <a:lstStyle/>
          <a:p>
            <a:fld id="{E72DF94A-3432-4BB4-9039-C49CDE7623E2}" type="slidenum">
              <a:rPr lang="en-US" smtClean="0"/>
              <a:t>‹#›</a:t>
            </a:fld>
            <a:endParaRPr lang="en-US"/>
          </a:p>
        </p:txBody>
      </p:sp>
    </p:spTree>
    <p:extLst>
      <p:ext uri="{BB962C8B-B14F-4D97-AF65-F5344CB8AC3E}">
        <p14:creationId xmlns:p14="http://schemas.microsoft.com/office/powerpoint/2010/main" val="285574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C538-E44A-A188-7A62-D8E6A7F7DA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B323C5-3E06-6A30-D793-80B9186C4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DCF4BD-2547-385F-4439-B991C55F10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602324-3952-0292-A85D-EF9699DCFBE2}"/>
              </a:ext>
            </a:extLst>
          </p:cNvPr>
          <p:cNvSpPr>
            <a:spLocks noGrp="1"/>
          </p:cNvSpPr>
          <p:nvPr>
            <p:ph type="dt" sz="half" idx="10"/>
          </p:nvPr>
        </p:nvSpPr>
        <p:spPr/>
        <p:txBody>
          <a:bodyPr/>
          <a:lstStyle/>
          <a:p>
            <a:fld id="{9E0AC29C-88E5-4114-B241-DBA730CB51A7}" type="datetimeFigureOut">
              <a:rPr lang="en-US" smtClean="0"/>
              <a:t>9/13/2023</a:t>
            </a:fld>
            <a:endParaRPr lang="en-US"/>
          </a:p>
        </p:txBody>
      </p:sp>
      <p:sp>
        <p:nvSpPr>
          <p:cNvPr id="6" name="Footer Placeholder 5">
            <a:extLst>
              <a:ext uri="{FF2B5EF4-FFF2-40B4-BE49-F238E27FC236}">
                <a16:creationId xmlns:a16="http://schemas.microsoft.com/office/drawing/2014/main" id="{14D61730-0A43-1353-BE72-BDE485A4C6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D3802F-1EB8-CE5B-909F-8217E2D9E18E}"/>
              </a:ext>
            </a:extLst>
          </p:cNvPr>
          <p:cNvSpPr>
            <a:spLocks noGrp="1"/>
          </p:cNvSpPr>
          <p:nvPr>
            <p:ph type="sldNum" sz="quarter" idx="12"/>
          </p:nvPr>
        </p:nvSpPr>
        <p:spPr/>
        <p:txBody>
          <a:bodyPr/>
          <a:lstStyle/>
          <a:p>
            <a:fld id="{E72DF94A-3432-4BB4-9039-C49CDE7623E2}" type="slidenum">
              <a:rPr lang="en-US" smtClean="0"/>
              <a:t>‹#›</a:t>
            </a:fld>
            <a:endParaRPr lang="en-US"/>
          </a:p>
        </p:txBody>
      </p:sp>
    </p:spTree>
    <p:extLst>
      <p:ext uri="{BB962C8B-B14F-4D97-AF65-F5344CB8AC3E}">
        <p14:creationId xmlns:p14="http://schemas.microsoft.com/office/powerpoint/2010/main" val="4095226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D887-4B49-24F6-7847-E29DDE52C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35CAB7-F702-37B9-0EF7-1EAE9EDC48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8E330C-1376-BB7E-A09D-D22BD3D12B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4D416A-BB0E-2509-CD3E-5C7F7F8B466B}"/>
              </a:ext>
            </a:extLst>
          </p:cNvPr>
          <p:cNvSpPr>
            <a:spLocks noGrp="1"/>
          </p:cNvSpPr>
          <p:nvPr>
            <p:ph type="dt" sz="half" idx="10"/>
          </p:nvPr>
        </p:nvSpPr>
        <p:spPr/>
        <p:txBody>
          <a:bodyPr/>
          <a:lstStyle/>
          <a:p>
            <a:fld id="{9E0AC29C-88E5-4114-B241-DBA730CB51A7}" type="datetimeFigureOut">
              <a:rPr lang="en-US" smtClean="0"/>
              <a:t>9/13/2023</a:t>
            </a:fld>
            <a:endParaRPr lang="en-US"/>
          </a:p>
        </p:txBody>
      </p:sp>
      <p:sp>
        <p:nvSpPr>
          <p:cNvPr id="6" name="Footer Placeholder 5">
            <a:extLst>
              <a:ext uri="{FF2B5EF4-FFF2-40B4-BE49-F238E27FC236}">
                <a16:creationId xmlns:a16="http://schemas.microsoft.com/office/drawing/2014/main" id="{F3EB7877-A930-5D74-A16A-098B7C7205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F63DFF-50CE-2619-CD99-1A173664CE48}"/>
              </a:ext>
            </a:extLst>
          </p:cNvPr>
          <p:cNvSpPr>
            <a:spLocks noGrp="1"/>
          </p:cNvSpPr>
          <p:nvPr>
            <p:ph type="sldNum" sz="quarter" idx="12"/>
          </p:nvPr>
        </p:nvSpPr>
        <p:spPr/>
        <p:txBody>
          <a:bodyPr/>
          <a:lstStyle/>
          <a:p>
            <a:fld id="{E72DF94A-3432-4BB4-9039-C49CDE7623E2}" type="slidenum">
              <a:rPr lang="en-US" smtClean="0"/>
              <a:t>‹#›</a:t>
            </a:fld>
            <a:endParaRPr lang="en-US"/>
          </a:p>
        </p:txBody>
      </p:sp>
    </p:spTree>
    <p:extLst>
      <p:ext uri="{BB962C8B-B14F-4D97-AF65-F5344CB8AC3E}">
        <p14:creationId xmlns:p14="http://schemas.microsoft.com/office/powerpoint/2010/main" val="780173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1AE272-C949-ECC5-80F0-6A7611754A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3EF112-FDD9-E686-51F0-DD5B1214F8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75674E-2638-F05C-2CAA-931D918A02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AC29C-88E5-4114-B241-DBA730CB51A7}" type="datetimeFigureOut">
              <a:rPr lang="en-US" smtClean="0"/>
              <a:t>9/13/2023</a:t>
            </a:fld>
            <a:endParaRPr lang="en-US"/>
          </a:p>
        </p:txBody>
      </p:sp>
      <p:sp>
        <p:nvSpPr>
          <p:cNvPr id="5" name="Footer Placeholder 4">
            <a:extLst>
              <a:ext uri="{FF2B5EF4-FFF2-40B4-BE49-F238E27FC236}">
                <a16:creationId xmlns:a16="http://schemas.microsoft.com/office/drawing/2014/main" id="{31E2503D-F488-0377-728F-4F00C5BB31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A469FD-4F73-777E-5953-FA7E9CA34A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2DF94A-3432-4BB4-9039-C49CDE7623E2}" type="slidenum">
              <a:rPr lang="en-US" smtClean="0"/>
              <a:t>‹#›</a:t>
            </a:fld>
            <a:endParaRPr lang="en-US"/>
          </a:p>
        </p:txBody>
      </p:sp>
    </p:spTree>
    <p:extLst>
      <p:ext uri="{BB962C8B-B14F-4D97-AF65-F5344CB8AC3E}">
        <p14:creationId xmlns:p14="http://schemas.microsoft.com/office/powerpoint/2010/main" val="1404167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4.xml"/><Relationship Id="rId1" Type="http://schemas.openxmlformats.org/officeDocument/2006/relationships/video" Target="https://www.youtube.com/embed/ioKjX06HruA?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4.xml"/><Relationship Id="rId1" Type="http://schemas.openxmlformats.org/officeDocument/2006/relationships/video" Target="https://www.youtube.com/embed/KlcU-Qaf0Bg?feature=oembe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4.xml"/><Relationship Id="rId1" Type="http://schemas.openxmlformats.org/officeDocument/2006/relationships/video" Target="https://www.youtube.com/embed/e6D6uRIfK7M?feature=oembe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rson Lifting A Barbell">
            <a:extLst>
              <a:ext uri="{FF2B5EF4-FFF2-40B4-BE49-F238E27FC236}">
                <a16:creationId xmlns:a16="http://schemas.microsoft.com/office/drawing/2014/main" id="{7CA11FD6-3BE4-4CF7-0194-47121E2209D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253927-3756-60AA-3E26-1EB91D527FDF}"/>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latin typeface="Agency FB" panose="020B0503020202020204" pitchFamily="34" charset="0"/>
              </a:rPr>
              <a:t>FITNESS UNIT</a:t>
            </a:r>
          </a:p>
        </p:txBody>
      </p:sp>
      <p:sp>
        <p:nvSpPr>
          <p:cNvPr id="3" name="Subtitle 2">
            <a:extLst>
              <a:ext uri="{FF2B5EF4-FFF2-40B4-BE49-F238E27FC236}">
                <a16:creationId xmlns:a16="http://schemas.microsoft.com/office/drawing/2014/main" id="{D629C2E3-DF15-20D7-6C38-15DD8EB9775E}"/>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latin typeface="Agency FB" panose="020B0503020202020204" pitchFamily="34" charset="0"/>
              </a:rPr>
              <a:t>PHYSICAL EDUCATION</a:t>
            </a:r>
          </a:p>
        </p:txBody>
      </p:sp>
    </p:spTree>
    <p:extLst>
      <p:ext uri="{BB962C8B-B14F-4D97-AF65-F5344CB8AC3E}">
        <p14:creationId xmlns:p14="http://schemas.microsoft.com/office/powerpoint/2010/main" val="177069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2EA70-CADA-F11D-084E-86C9B0DED23C}"/>
              </a:ext>
            </a:extLst>
          </p:cNvPr>
          <p:cNvSpPr>
            <a:spLocks noGrp="1"/>
          </p:cNvSpPr>
          <p:nvPr>
            <p:ph type="title"/>
          </p:nvPr>
        </p:nvSpPr>
        <p:spPr/>
        <p:txBody>
          <a:bodyPr/>
          <a:lstStyle/>
          <a:p>
            <a:pPr algn="ctr"/>
            <a:r>
              <a:rPr lang="en-US" dirty="0">
                <a:latin typeface="Agency FB" panose="020B0503020202020204" pitchFamily="34" charset="0"/>
              </a:rPr>
              <a:t>COMPREHENSION QUIZ</a:t>
            </a:r>
          </a:p>
        </p:txBody>
      </p:sp>
      <p:sp>
        <p:nvSpPr>
          <p:cNvPr id="4" name="Content Placeholder 3">
            <a:extLst>
              <a:ext uri="{FF2B5EF4-FFF2-40B4-BE49-F238E27FC236}">
                <a16:creationId xmlns:a16="http://schemas.microsoft.com/office/drawing/2014/main" id="{5D32E351-4E9D-C6F6-6DA5-F06BA409C68D}"/>
              </a:ext>
            </a:extLst>
          </p:cNvPr>
          <p:cNvSpPr>
            <a:spLocks noGrp="1"/>
          </p:cNvSpPr>
          <p:nvPr>
            <p:ph sz="half" idx="1"/>
          </p:nvPr>
        </p:nvSpPr>
        <p:spPr>
          <a:xfrm>
            <a:off x="314417" y="1825625"/>
            <a:ext cx="5181600" cy="4351338"/>
          </a:xfrm>
        </p:spPr>
        <p:txBody>
          <a:bodyPr/>
          <a:lstStyle/>
          <a:p>
            <a:pPr marL="0" indent="0">
              <a:buNone/>
            </a:pPr>
            <a:r>
              <a:rPr lang="en-US" dirty="0">
                <a:latin typeface="Agency FB" panose="020B0503020202020204" pitchFamily="34" charset="0"/>
              </a:rPr>
              <a:t>3) H</a:t>
            </a:r>
            <a:r>
              <a:rPr lang="en-US" sz="2800" dirty="0">
                <a:latin typeface="Agency FB" panose="020B0503020202020204" pitchFamily="34" charset="0"/>
              </a:rPr>
              <a:t>ow long your muscles can keep working without getting tired.</a:t>
            </a:r>
            <a:endParaRPr lang="en-US" dirty="0">
              <a:latin typeface="Agency FB" panose="020B0503020202020204" pitchFamily="34" charset="0"/>
            </a:endParaRPr>
          </a:p>
          <a:p>
            <a:pPr marL="0" indent="0">
              <a:buNone/>
            </a:pPr>
            <a:endParaRPr lang="en-US" dirty="0">
              <a:latin typeface="Agency FB" panose="020B0503020202020204" pitchFamily="34" charset="0"/>
            </a:endParaRPr>
          </a:p>
          <a:p>
            <a:pPr marL="0" indent="0">
              <a:buNone/>
            </a:pPr>
            <a:r>
              <a:rPr lang="en-US" dirty="0">
                <a:latin typeface="Agency FB" panose="020B0503020202020204" pitchFamily="34" charset="0"/>
              </a:rPr>
              <a:t>A) CARDIOVASCULAR</a:t>
            </a:r>
          </a:p>
          <a:p>
            <a:pPr marL="0" indent="0">
              <a:buNone/>
            </a:pPr>
            <a:r>
              <a:rPr lang="en-US" dirty="0">
                <a:latin typeface="Agency FB" panose="020B0503020202020204" pitchFamily="34" charset="0"/>
              </a:rPr>
              <a:t>B) FLEXIBILITY</a:t>
            </a:r>
          </a:p>
          <a:p>
            <a:pPr marL="0" indent="0">
              <a:buNone/>
            </a:pPr>
            <a:r>
              <a:rPr lang="en-US" dirty="0">
                <a:latin typeface="Agency FB" panose="020B0503020202020204" pitchFamily="34" charset="0"/>
              </a:rPr>
              <a:t>C) BODY COMPOSITION </a:t>
            </a:r>
          </a:p>
          <a:p>
            <a:pPr marL="0" indent="0">
              <a:buNone/>
            </a:pPr>
            <a:r>
              <a:rPr lang="en-US" dirty="0">
                <a:latin typeface="Agency FB" panose="020B0503020202020204" pitchFamily="34" charset="0"/>
              </a:rPr>
              <a:t>D) MUSCULAR STRENGTH</a:t>
            </a:r>
          </a:p>
          <a:p>
            <a:pPr marL="0" indent="0">
              <a:buNone/>
            </a:pPr>
            <a:r>
              <a:rPr lang="en-US" dirty="0">
                <a:latin typeface="Agency FB" panose="020B0503020202020204" pitchFamily="34" charset="0"/>
              </a:rPr>
              <a:t>E) MUSCULAR ENDURANCE</a:t>
            </a:r>
          </a:p>
        </p:txBody>
      </p:sp>
      <p:sp>
        <p:nvSpPr>
          <p:cNvPr id="5" name="Content Placeholder 4">
            <a:extLst>
              <a:ext uri="{FF2B5EF4-FFF2-40B4-BE49-F238E27FC236}">
                <a16:creationId xmlns:a16="http://schemas.microsoft.com/office/drawing/2014/main" id="{D452A740-23A9-815C-C182-F5D7E2366461}"/>
              </a:ext>
            </a:extLst>
          </p:cNvPr>
          <p:cNvSpPr>
            <a:spLocks noGrp="1"/>
          </p:cNvSpPr>
          <p:nvPr>
            <p:ph sz="half" idx="2"/>
          </p:nvPr>
        </p:nvSpPr>
        <p:spPr>
          <a:xfrm>
            <a:off x="6287610" y="1804695"/>
            <a:ext cx="5181600" cy="4351338"/>
          </a:xfrm>
        </p:spPr>
        <p:txBody>
          <a:bodyPr/>
          <a:lstStyle/>
          <a:p>
            <a:pPr marL="0" indent="0">
              <a:buNone/>
            </a:pPr>
            <a:r>
              <a:rPr lang="en-US" dirty="0">
                <a:latin typeface="Agency FB" panose="020B0503020202020204" pitchFamily="34" charset="0"/>
              </a:rPr>
              <a:t>4) The range of motion in your joints and muscle. </a:t>
            </a:r>
          </a:p>
          <a:p>
            <a:pPr marL="0" indent="0">
              <a:buNone/>
            </a:pPr>
            <a:endParaRPr lang="en-US" dirty="0">
              <a:latin typeface="Agency FB" panose="020B0503020202020204" pitchFamily="34" charset="0"/>
            </a:endParaRPr>
          </a:p>
          <a:p>
            <a:pPr marL="0" indent="0">
              <a:buNone/>
            </a:pPr>
            <a:r>
              <a:rPr lang="en-US" dirty="0">
                <a:latin typeface="Agency FB" panose="020B0503020202020204" pitchFamily="34" charset="0"/>
              </a:rPr>
              <a:t>A) CARDIOVASCULAR</a:t>
            </a:r>
          </a:p>
          <a:p>
            <a:pPr marL="0" indent="0">
              <a:buNone/>
            </a:pPr>
            <a:r>
              <a:rPr lang="en-US" dirty="0">
                <a:latin typeface="Agency FB" panose="020B0503020202020204" pitchFamily="34" charset="0"/>
              </a:rPr>
              <a:t>B) FLEXIBILITY</a:t>
            </a:r>
          </a:p>
          <a:p>
            <a:pPr marL="0" indent="0">
              <a:buNone/>
            </a:pPr>
            <a:r>
              <a:rPr lang="en-US" dirty="0">
                <a:latin typeface="Agency FB" panose="020B0503020202020204" pitchFamily="34" charset="0"/>
              </a:rPr>
              <a:t>C) BODY COMPOSITION </a:t>
            </a:r>
          </a:p>
          <a:p>
            <a:pPr marL="0" indent="0">
              <a:buNone/>
            </a:pPr>
            <a:r>
              <a:rPr lang="en-US" dirty="0">
                <a:latin typeface="Agency FB" panose="020B0503020202020204" pitchFamily="34" charset="0"/>
              </a:rPr>
              <a:t>D) MUSCULAR STRENGTH</a:t>
            </a:r>
          </a:p>
          <a:p>
            <a:pPr marL="0" indent="0">
              <a:buNone/>
            </a:pPr>
            <a:r>
              <a:rPr lang="en-US" dirty="0">
                <a:latin typeface="Agency FB" panose="020B0503020202020204" pitchFamily="34" charset="0"/>
              </a:rPr>
              <a:t>E) MUSCULAR ENDURANCE</a:t>
            </a:r>
          </a:p>
          <a:p>
            <a:pPr marL="0" indent="0">
              <a:buNone/>
            </a:pPr>
            <a:endParaRPr lang="en-US" dirty="0">
              <a:latin typeface="Agency FB" panose="020B0503020202020204" pitchFamily="34" charset="0"/>
            </a:endParaRPr>
          </a:p>
        </p:txBody>
      </p:sp>
      <p:sp>
        <p:nvSpPr>
          <p:cNvPr id="3" name="Arrow: Right 2">
            <a:extLst>
              <a:ext uri="{FF2B5EF4-FFF2-40B4-BE49-F238E27FC236}">
                <a16:creationId xmlns:a16="http://schemas.microsoft.com/office/drawing/2014/main" id="{9B149402-EE18-0D60-2040-7FDFC63A32ED}"/>
              </a:ext>
            </a:extLst>
          </p:cNvPr>
          <p:cNvSpPr/>
          <p:nvPr/>
        </p:nvSpPr>
        <p:spPr>
          <a:xfrm rot="10800000">
            <a:off x="3387572" y="5370991"/>
            <a:ext cx="337351" cy="29296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219C634-631E-1081-C320-697D6CC887E6}"/>
              </a:ext>
            </a:extLst>
          </p:cNvPr>
          <p:cNvPicPr>
            <a:picLocks noChangeAspect="1"/>
          </p:cNvPicPr>
          <p:nvPr/>
        </p:nvPicPr>
        <p:blipFill>
          <a:blip r:embed="rId2"/>
          <a:stretch>
            <a:fillRect/>
          </a:stretch>
        </p:blipFill>
        <p:spPr>
          <a:xfrm>
            <a:off x="8023208" y="3744736"/>
            <a:ext cx="353599" cy="329213"/>
          </a:xfrm>
          <a:prstGeom prst="rect">
            <a:avLst/>
          </a:prstGeom>
        </p:spPr>
      </p:pic>
    </p:spTree>
    <p:extLst>
      <p:ext uri="{BB962C8B-B14F-4D97-AF65-F5344CB8AC3E}">
        <p14:creationId xmlns:p14="http://schemas.microsoft.com/office/powerpoint/2010/main" val="362196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anim calcmode="lin" valueType="num">
                                      <p:cBhvr>
                                        <p:cTn id="15" dur="500" fill="hold"/>
                                        <p:tgtEl>
                                          <p:spTgt spid="6"/>
                                        </p:tgtEl>
                                        <p:attrNameLst>
                                          <p:attrName>ppt_x</p:attrName>
                                        </p:attrNameLst>
                                      </p:cBhvr>
                                      <p:tavLst>
                                        <p:tav tm="0">
                                          <p:val>
                                            <p:strVal val="#ppt_x"/>
                                          </p:val>
                                        </p:tav>
                                        <p:tav tm="100000">
                                          <p:val>
                                            <p:strVal val="#ppt_x"/>
                                          </p:val>
                                        </p:tav>
                                      </p:tavLst>
                                    </p:anim>
                                    <p:anim calcmode="lin" valueType="num">
                                      <p:cBhvr>
                                        <p:cTn id="16"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2EA70-CADA-F11D-084E-86C9B0DED23C}"/>
              </a:ext>
            </a:extLst>
          </p:cNvPr>
          <p:cNvSpPr>
            <a:spLocks noGrp="1"/>
          </p:cNvSpPr>
          <p:nvPr>
            <p:ph type="title"/>
          </p:nvPr>
        </p:nvSpPr>
        <p:spPr/>
        <p:txBody>
          <a:bodyPr/>
          <a:lstStyle/>
          <a:p>
            <a:pPr algn="ctr"/>
            <a:r>
              <a:rPr lang="en-US" dirty="0">
                <a:latin typeface="Agency FB" panose="020B0503020202020204" pitchFamily="34" charset="0"/>
              </a:rPr>
              <a:t>COMPREHENSION QUIZ</a:t>
            </a:r>
          </a:p>
        </p:txBody>
      </p:sp>
      <p:sp>
        <p:nvSpPr>
          <p:cNvPr id="4" name="Content Placeholder 3">
            <a:extLst>
              <a:ext uri="{FF2B5EF4-FFF2-40B4-BE49-F238E27FC236}">
                <a16:creationId xmlns:a16="http://schemas.microsoft.com/office/drawing/2014/main" id="{5D32E351-4E9D-C6F6-6DA5-F06BA409C68D}"/>
              </a:ext>
            </a:extLst>
          </p:cNvPr>
          <p:cNvSpPr>
            <a:spLocks noGrp="1"/>
          </p:cNvSpPr>
          <p:nvPr>
            <p:ph sz="half" idx="1"/>
          </p:nvPr>
        </p:nvSpPr>
        <p:spPr/>
        <p:txBody>
          <a:bodyPr/>
          <a:lstStyle/>
          <a:p>
            <a:pPr marL="0" indent="0">
              <a:buNone/>
            </a:pPr>
            <a:r>
              <a:rPr lang="en-US" dirty="0">
                <a:latin typeface="Agency FB" panose="020B0503020202020204" pitchFamily="34" charset="0"/>
              </a:rPr>
              <a:t>5) How strong your muscles are. How much you can lift or push.</a:t>
            </a:r>
          </a:p>
          <a:p>
            <a:pPr marL="0" indent="0">
              <a:buNone/>
            </a:pPr>
            <a:endParaRPr lang="en-US" dirty="0">
              <a:latin typeface="Agency FB" panose="020B0503020202020204" pitchFamily="34" charset="0"/>
            </a:endParaRPr>
          </a:p>
          <a:p>
            <a:pPr marL="0" indent="0">
              <a:buNone/>
            </a:pPr>
            <a:r>
              <a:rPr lang="en-US" dirty="0">
                <a:latin typeface="Agency FB" panose="020B0503020202020204" pitchFamily="34" charset="0"/>
              </a:rPr>
              <a:t>A) CARDIOVASCULAR</a:t>
            </a:r>
          </a:p>
          <a:p>
            <a:pPr marL="0" indent="0">
              <a:buNone/>
            </a:pPr>
            <a:r>
              <a:rPr lang="en-US" dirty="0">
                <a:latin typeface="Agency FB" panose="020B0503020202020204" pitchFamily="34" charset="0"/>
              </a:rPr>
              <a:t>B) FLEXIBILITY</a:t>
            </a:r>
          </a:p>
          <a:p>
            <a:pPr marL="0" indent="0">
              <a:buNone/>
            </a:pPr>
            <a:r>
              <a:rPr lang="en-US" dirty="0">
                <a:latin typeface="Agency FB" panose="020B0503020202020204" pitchFamily="34" charset="0"/>
              </a:rPr>
              <a:t>C) BODY COMPOSITION </a:t>
            </a:r>
          </a:p>
          <a:p>
            <a:pPr marL="0" indent="0">
              <a:buNone/>
            </a:pPr>
            <a:r>
              <a:rPr lang="en-US" dirty="0">
                <a:latin typeface="Agency FB" panose="020B0503020202020204" pitchFamily="34" charset="0"/>
              </a:rPr>
              <a:t>D) MUSCULAR STRENGTH</a:t>
            </a:r>
          </a:p>
          <a:p>
            <a:pPr marL="0" indent="0">
              <a:buNone/>
            </a:pPr>
            <a:r>
              <a:rPr lang="en-US" dirty="0">
                <a:latin typeface="Agency FB" panose="020B0503020202020204" pitchFamily="34" charset="0"/>
              </a:rPr>
              <a:t>E) MUSCULAR ENDURANCE</a:t>
            </a:r>
          </a:p>
        </p:txBody>
      </p:sp>
      <p:sp>
        <p:nvSpPr>
          <p:cNvPr id="7" name="Arrow: Right 6">
            <a:extLst>
              <a:ext uri="{FF2B5EF4-FFF2-40B4-BE49-F238E27FC236}">
                <a16:creationId xmlns:a16="http://schemas.microsoft.com/office/drawing/2014/main" id="{15ED7774-968B-7923-0C50-E937DD107548}"/>
              </a:ext>
            </a:extLst>
          </p:cNvPr>
          <p:cNvSpPr/>
          <p:nvPr/>
        </p:nvSpPr>
        <p:spPr>
          <a:xfrm rot="10800000">
            <a:off x="3730840" y="4829454"/>
            <a:ext cx="337351" cy="29296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39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D1277B-A212-78D0-70EC-249C16FCEB56}"/>
              </a:ext>
            </a:extLst>
          </p:cNvPr>
          <p:cNvSpPr>
            <a:spLocks noGrp="1"/>
          </p:cNvSpPr>
          <p:nvPr>
            <p:ph type="ctrTitle"/>
          </p:nvPr>
        </p:nvSpPr>
        <p:spPr>
          <a:xfrm>
            <a:off x="965200" y="1383528"/>
            <a:ext cx="5925989" cy="3167510"/>
          </a:xfrm>
        </p:spPr>
        <p:txBody>
          <a:bodyPr anchor="b">
            <a:normAutofit/>
          </a:bodyPr>
          <a:lstStyle/>
          <a:p>
            <a:pPr algn="r"/>
            <a:r>
              <a:rPr lang="en-US" sz="9600" dirty="0">
                <a:latin typeface="Agency FB" panose="020B0503020202020204" pitchFamily="34" charset="0"/>
              </a:rPr>
              <a:t>FITNESSGRAM TEST VISUALS</a:t>
            </a:r>
          </a:p>
        </p:txBody>
      </p:sp>
      <p:sp>
        <p:nvSpPr>
          <p:cNvPr id="3" name="Subtitle 2">
            <a:extLst>
              <a:ext uri="{FF2B5EF4-FFF2-40B4-BE49-F238E27FC236}">
                <a16:creationId xmlns:a16="http://schemas.microsoft.com/office/drawing/2014/main" id="{5BDEA810-A289-7A2E-0AE8-9274CC81BFCD}"/>
              </a:ext>
            </a:extLst>
          </p:cNvPr>
          <p:cNvSpPr>
            <a:spLocks noGrp="1"/>
          </p:cNvSpPr>
          <p:nvPr>
            <p:ph type="subTitle" idx="1"/>
          </p:nvPr>
        </p:nvSpPr>
        <p:spPr>
          <a:xfrm>
            <a:off x="965201" y="4582814"/>
            <a:ext cx="5925987" cy="1312657"/>
          </a:xfrm>
        </p:spPr>
        <p:txBody>
          <a:bodyPr anchor="t">
            <a:normAutofit/>
          </a:bodyPr>
          <a:lstStyle/>
          <a:p>
            <a:pPr algn="r"/>
            <a:endParaRPr lang="en-US" dirty="0"/>
          </a:p>
        </p:txBody>
      </p:sp>
      <p:pic>
        <p:nvPicPr>
          <p:cNvPr id="8" name="Graphic 6" descr="Dumbbell">
            <a:extLst>
              <a:ext uri="{FF2B5EF4-FFF2-40B4-BE49-F238E27FC236}">
                <a16:creationId xmlns:a16="http://schemas.microsoft.com/office/drawing/2014/main" id="{A0C9FB90-468E-08FB-3AC5-D3A9E66BB8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9140" y="2209474"/>
            <a:ext cx="2489416" cy="2489416"/>
          </a:xfrm>
          <a:prstGeom prst="rect">
            <a:avLst/>
          </a:prstGeom>
        </p:spPr>
      </p:pic>
    </p:spTree>
    <p:extLst>
      <p:ext uri="{BB962C8B-B14F-4D97-AF65-F5344CB8AC3E}">
        <p14:creationId xmlns:p14="http://schemas.microsoft.com/office/powerpoint/2010/main" val="1417618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8" name="Online Media 7" title="How to do the Sit and Reach Test + Height and Weight Demonstration">
            <a:hlinkClick r:id="" action="ppaction://media"/>
            <a:extLst>
              <a:ext uri="{FF2B5EF4-FFF2-40B4-BE49-F238E27FC236}">
                <a16:creationId xmlns:a16="http://schemas.microsoft.com/office/drawing/2014/main" id="{67B60F97-951D-CEDD-2A51-F657B779EDA3}"/>
              </a:ext>
            </a:extLst>
          </p:cNvPr>
          <p:cNvPicPr>
            <a:picLocks noGrp="1" noRot="1" noChangeAspect="1"/>
          </p:cNvPicPr>
          <p:nvPr>
            <p:ph sz="half" idx="1"/>
            <a:videoFile r:link="rId1"/>
          </p:nvPr>
        </p:nvPicPr>
        <p:blipFill>
          <a:blip r:embed="rId3"/>
          <a:stretch>
            <a:fillRect/>
          </a:stretch>
        </p:blipFill>
        <p:spPr>
          <a:xfrm>
            <a:off x="182880" y="168676"/>
            <a:ext cx="11836400" cy="6542842"/>
          </a:xfrm>
          <a:prstGeom prst="rect">
            <a:avLst/>
          </a:prstGeom>
        </p:spPr>
      </p:pic>
    </p:spTree>
    <p:extLst>
      <p:ext uri="{BB962C8B-B14F-4D97-AF65-F5344CB8AC3E}">
        <p14:creationId xmlns:p14="http://schemas.microsoft.com/office/powerpoint/2010/main" val="349769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Online Media 4" title="How to do the Push Up Test |Fitnessgram in PE|">
            <a:hlinkClick r:id="" action="ppaction://media"/>
            <a:extLst>
              <a:ext uri="{FF2B5EF4-FFF2-40B4-BE49-F238E27FC236}">
                <a16:creationId xmlns:a16="http://schemas.microsoft.com/office/drawing/2014/main" id="{DC3F0CD2-BFCE-D097-D761-C544D74CC8E1}"/>
              </a:ext>
            </a:extLst>
          </p:cNvPr>
          <p:cNvPicPr>
            <a:picLocks noGrp="1" noRot="1" noChangeAspect="1"/>
          </p:cNvPicPr>
          <p:nvPr>
            <p:ph sz="half" idx="1"/>
            <a:videoFile r:link="rId1"/>
          </p:nvPr>
        </p:nvPicPr>
        <p:blipFill>
          <a:blip r:embed="rId3"/>
          <a:stretch>
            <a:fillRect/>
          </a:stretch>
        </p:blipFill>
        <p:spPr>
          <a:xfrm>
            <a:off x="245615" y="106532"/>
            <a:ext cx="11700769" cy="6751468"/>
          </a:xfrm>
          <a:prstGeom prst="rect">
            <a:avLst/>
          </a:prstGeom>
        </p:spPr>
      </p:pic>
    </p:spTree>
    <p:extLst>
      <p:ext uri="{BB962C8B-B14F-4D97-AF65-F5344CB8AC3E}">
        <p14:creationId xmlns:p14="http://schemas.microsoft.com/office/powerpoint/2010/main" val="42437724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Online Media 2" title="How to do the Curl Up Test |Fitnessgram in PE|">
            <a:hlinkClick r:id="" action="ppaction://media"/>
            <a:extLst>
              <a:ext uri="{FF2B5EF4-FFF2-40B4-BE49-F238E27FC236}">
                <a16:creationId xmlns:a16="http://schemas.microsoft.com/office/drawing/2014/main" id="{7E30B8A7-FF4A-C0B2-0B5C-9DA1DC2A7858}"/>
              </a:ext>
            </a:extLst>
          </p:cNvPr>
          <p:cNvPicPr>
            <a:picLocks noGrp="1" noRot="1" noChangeAspect="1"/>
          </p:cNvPicPr>
          <p:nvPr>
            <p:ph sz="half" idx="2"/>
            <a:videoFile r:link="rId1"/>
          </p:nvPr>
        </p:nvPicPr>
        <p:blipFill>
          <a:blip r:embed="rId3"/>
          <a:stretch>
            <a:fillRect/>
          </a:stretch>
        </p:blipFill>
        <p:spPr>
          <a:xfrm>
            <a:off x="124287" y="150206"/>
            <a:ext cx="11896078" cy="6557588"/>
          </a:xfrm>
          <a:prstGeom prst="rect">
            <a:avLst/>
          </a:prstGeom>
        </p:spPr>
      </p:pic>
    </p:spTree>
    <p:extLst>
      <p:ext uri="{BB962C8B-B14F-4D97-AF65-F5344CB8AC3E}">
        <p14:creationId xmlns:p14="http://schemas.microsoft.com/office/powerpoint/2010/main" val="2881291579"/>
      </p:ext>
    </p:extLst>
  </p:cSld>
  <p:clrMapOvr>
    <a:masterClrMapping/>
  </p:clrMapOvr>
  <p:transition spd="slow">
    <p:randomBar dir="vert"/>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2810A-0450-CBD1-F831-FCEC944A56CE}"/>
              </a:ext>
            </a:extLst>
          </p:cNvPr>
          <p:cNvSpPr>
            <a:spLocks noGrp="1"/>
          </p:cNvSpPr>
          <p:nvPr>
            <p:ph type="title"/>
          </p:nvPr>
        </p:nvSpPr>
        <p:spPr/>
        <p:txBody>
          <a:bodyPr/>
          <a:lstStyle/>
          <a:p>
            <a:pPr algn="ctr"/>
            <a:r>
              <a:rPr lang="en-US" dirty="0">
                <a:latin typeface="Agency FB" panose="020B0503020202020204" pitchFamily="34" charset="0"/>
              </a:rPr>
              <a:t>DOES EVERYONE UNDERSTAND HOW TO COMPLETE THE FITNESSGRAM TASK(S)?</a:t>
            </a:r>
          </a:p>
        </p:txBody>
      </p:sp>
      <p:sp>
        <p:nvSpPr>
          <p:cNvPr id="3" name="Text Placeholder 2">
            <a:extLst>
              <a:ext uri="{FF2B5EF4-FFF2-40B4-BE49-F238E27FC236}">
                <a16:creationId xmlns:a16="http://schemas.microsoft.com/office/drawing/2014/main" id="{F279FD28-0DFB-0235-2627-C7EA9E240F87}"/>
              </a:ext>
            </a:extLst>
          </p:cNvPr>
          <p:cNvSpPr>
            <a:spLocks noGrp="1"/>
          </p:cNvSpPr>
          <p:nvPr>
            <p:ph type="body" idx="1"/>
          </p:nvPr>
        </p:nvSpPr>
        <p:spPr/>
        <p:txBody>
          <a:bodyPr>
            <a:normAutofit/>
          </a:bodyPr>
          <a:lstStyle/>
          <a:p>
            <a:pPr algn="ctr"/>
            <a:r>
              <a:rPr lang="en-US" sz="3600" dirty="0">
                <a:solidFill>
                  <a:schemeClr val="tx1"/>
                </a:solidFill>
                <a:latin typeface="Agency FB" panose="020B0503020202020204" pitchFamily="34" charset="0"/>
              </a:rPr>
              <a:t>SIT AND REACH, PUSH-UP, AND CURL UP ASSESSMENT</a:t>
            </a:r>
          </a:p>
        </p:txBody>
      </p:sp>
    </p:spTree>
    <p:extLst>
      <p:ext uri="{BB962C8B-B14F-4D97-AF65-F5344CB8AC3E}">
        <p14:creationId xmlns:p14="http://schemas.microsoft.com/office/powerpoint/2010/main" val="2909797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Kettlebells on the floor">
            <a:extLst>
              <a:ext uri="{FF2B5EF4-FFF2-40B4-BE49-F238E27FC236}">
                <a16:creationId xmlns:a16="http://schemas.microsoft.com/office/drawing/2014/main" id="{25F8CAF9-AC5D-25F4-F30B-F671F87CE830}"/>
              </a:ext>
            </a:extLst>
          </p:cNvPr>
          <p:cNvPicPr>
            <a:picLocks noChangeAspect="1"/>
          </p:cNvPicPr>
          <p:nvPr/>
        </p:nvPicPr>
        <p:blipFill rotWithShape="1">
          <a:blip r:embed="rId2"/>
          <a:srcRect l="15628" r="-1"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825433-1A6D-5BB0-5A46-844B0CC1CFC7}"/>
              </a:ext>
            </a:extLst>
          </p:cNvPr>
          <p:cNvSpPr>
            <a:spLocks noGrp="1"/>
          </p:cNvSpPr>
          <p:nvPr>
            <p:ph type="title"/>
          </p:nvPr>
        </p:nvSpPr>
        <p:spPr>
          <a:xfrm>
            <a:off x="477980" y="1122363"/>
            <a:ext cx="4511269" cy="3204134"/>
          </a:xfrm>
        </p:spPr>
        <p:txBody>
          <a:bodyPr vert="horz" lIns="91440" tIns="45720" rIns="91440" bIns="45720" rtlCol="0" anchor="b">
            <a:normAutofit/>
          </a:bodyPr>
          <a:lstStyle/>
          <a:p>
            <a:r>
              <a:rPr lang="en-US" sz="4800" dirty="0">
                <a:solidFill>
                  <a:schemeClr val="bg1"/>
                </a:solidFill>
                <a:latin typeface="Agency FB" panose="020B0503020202020204" pitchFamily="34" charset="0"/>
              </a:rPr>
              <a:t>FITNESS -</a:t>
            </a:r>
            <a:r>
              <a:rPr lang="en-US" sz="2800" b="0" i="0" dirty="0">
                <a:solidFill>
                  <a:schemeClr val="bg1"/>
                </a:solidFill>
                <a:effectLst/>
                <a:latin typeface="Agency FB" panose="020B0503020202020204" pitchFamily="34" charset="0"/>
              </a:rPr>
              <a:t>THE CONDITION OF BEING PHYSICALLY FIT AND HEALTHY.</a:t>
            </a:r>
            <a:endParaRPr lang="en-US" sz="4800" dirty="0">
              <a:solidFill>
                <a:schemeClr val="bg1"/>
              </a:solidFill>
              <a:latin typeface="Agency FB" panose="020B0503020202020204" pitchFamily="34" charset="0"/>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2243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EEB5F1-1AC8-0E6C-A9D9-A4AB9AC0D4BA}"/>
              </a:ext>
            </a:extLst>
          </p:cNvPr>
          <p:cNvPicPr>
            <a:picLocks noChangeAspect="1"/>
          </p:cNvPicPr>
          <p:nvPr/>
        </p:nvPicPr>
        <p:blipFill rotWithShape="1">
          <a:blip r:embed="rId2">
            <a:duotone>
              <a:schemeClr val="bg2">
                <a:shade val="45000"/>
                <a:satMod val="135000"/>
              </a:schemeClr>
              <a:prstClr val="white"/>
            </a:duotone>
          </a:blip>
          <a:srcRect t="12686" b="272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43507-4A72-6071-E162-71E6CF1693E6}"/>
              </a:ext>
            </a:extLst>
          </p:cNvPr>
          <p:cNvSpPr>
            <a:spLocks noGrp="1"/>
          </p:cNvSpPr>
          <p:nvPr>
            <p:ph type="title"/>
          </p:nvPr>
        </p:nvSpPr>
        <p:spPr>
          <a:xfrm>
            <a:off x="838200" y="365125"/>
            <a:ext cx="10515600" cy="1325563"/>
          </a:xfrm>
        </p:spPr>
        <p:txBody>
          <a:bodyPr>
            <a:normAutofit/>
          </a:bodyPr>
          <a:lstStyle/>
          <a:p>
            <a:r>
              <a:rPr lang="en-US" dirty="0">
                <a:latin typeface="Agency FB" panose="020B0503020202020204" pitchFamily="34" charset="0"/>
              </a:rPr>
              <a:t>MAJOR FITNESS COMPONENTS (5)</a:t>
            </a:r>
          </a:p>
        </p:txBody>
      </p:sp>
      <p:graphicFrame>
        <p:nvGraphicFramePr>
          <p:cNvPr id="5" name="Content Placeholder 2">
            <a:extLst>
              <a:ext uri="{FF2B5EF4-FFF2-40B4-BE49-F238E27FC236}">
                <a16:creationId xmlns:a16="http://schemas.microsoft.com/office/drawing/2014/main" id="{C0AA5898-495B-7649-57EB-AC72FC7A9E35}"/>
              </a:ext>
            </a:extLst>
          </p:cNvPr>
          <p:cNvGraphicFramePr>
            <a:graphicFrameLocks noGrp="1"/>
          </p:cNvGraphicFramePr>
          <p:nvPr>
            <p:ph idx="1"/>
            <p:extLst>
              <p:ext uri="{D42A27DB-BD31-4B8C-83A1-F6EECF244321}">
                <p14:modId xmlns:p14="http://schemas.microsoft.com/office/powerpoint/2010/main" val="5162590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1160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43507-4A72-6071-E162-71E6CF1693E6}"/>
              </a:ext>
            </a:extLst>
          </p:cNvPr>
          <p:cNvSpPr>
            <a:spLocks noGrp="1"/>
          </p:cNvSpPr>
          <p:nvPr>
            <p:ph type="title"/>
          </p:nvPr>
        </p:nvSpPr>
        <p:spPr>
          <a:xfrm>
            <a:off x="612648" y="1078992"/>
            <a:ext cx="6268770" cy="1536192"/>
          </a:xfrm>
        </p:spPr>
        <p:txBody>
          <a:bodyPr anchor="b">
            <a:normAutofit/>
          </a:bodyPr>
          <a:lstStyle/>
          <a:p>
            <a:r>
              <a:rPr lang="en-US" sz="5200">
                <a:latin typeface="Agency FB" panose="020B0503020202020204" pitchFamily="34" charset="0"/>
              </a:rPr>
              <a:t>CARDIOVASCULAR</a:t>
            </a:r>
          </a:p>
        </p:txBody>
      </p:sp>
      <p:sp>
        <p:nvSpPr>
          <p:cNvPr id="25" name="Rectangle 24">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CD6A773-1524-2F27-84D7-280FA8338734}"/>
              </a:ext>
            </a:extLst>
          </p:cNvPr>
          <p:cNvSpPr>
            <a:spLocks noGrp="1"/>
          </p:cNvSpPr>
          <p:nvPr>
            <p:ph idx="1"/>
          </p:nvPr>
        </p:nvSpPr>
        <p:spPr>
          <a:xfrm>
            <a:off x="612648" y="3355848"/>
            <a:ext cx="6268770" cy="2825496"/>
          </a:xfrm>
        </p:spPr>
        <p:txBody>
          <a:bodyPr>
            <a:normAutofit/>
          </a:bodyPr>
          <a:lstStyle/>
          <a:p>
            <a:pPr>
              <a:buFont typeface="Wingdings" panose="05000000000000000000" pitchFamily="2" charset="2"/>
              <a:buChar char="§"/>
            </a:pPr>
            <a:r>
              <a:rPr lang="en-US" dirty="0">
                <a:latin typeface="Agency FB" panose="020B0503020202020204" pitchFamily="34" charset="0"/>
              </a:rPr>
              <a:t>Cardiovascular means related to your heart and blood vessels, like the pipes that carry blood all around your body. It's about how your heart pumps blood to give your muscles and organs the oxygen and nutrients they need to work properly."</a:t>
            </a:r>
          </a:p>
        </p:txBody>
      </p:sp>
      <p:pic>
        <p:nvPicPr>
          <p:cNvPr id="7" name="Graphic 6" descr="Heart Organ">
            <a:extLst>
              <a:ext uri="{FF2B5EF4-FFF2-40B4-BE49-F238E27FC236}">
                <a16:creationId xmlns:a16="http://schemas.microsoft.com/office/drawing/2014/main" id="{1A43EF30-5173-C9F5-35BA-A859B9C04A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94066" y="1272395"/>
            <a:ext cx="4237686" cy="4237686"/>
          </a:xfrm>
          <a:prstGeom prst="rect">
            <a:avLst/>
          </a:prstGeom>
        </p:spPr>
      </p:pic>
    </p:spTree>
    <p:extLst>
      <p:ext uri="{BB962C8B-B14F-4D97-AF65-F5344CB8AC3E}">
        <p14:creationId xmlns:p14="http://schemas.microsoft.com/office/powerpoint/2010/main" val="2842550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43507-4A72-6071-E162-71E6CF1693E6}"/>
              </a:ext>
            </a:extLst>
          </p:cNvPr>
          <p:cNvSpPr>
            <a:spLocks noGrp="1"/>
          </p:cNvSpPr>
          <p:nvPr>
            <p:ph type="title"/>
          </p:nvPr>
        </p:nvSpPr>
        <p:spPr>
          <a:xfrm>
            <a:off x="612648" y="1078992"/>
            <a:ext cx="6268770" cy="1536192"/>
          </a:xfrm>
        </p:spPr>
        <p:txBody>
          <a:bodyPr anchor="b">
            <a:normAutofit/>
          </a:bodyPr>
          <a:lstStyle/>
          <a:p>
            <a:r>
              <a:rPr lang="en-US" sz="5200" dirty="0">
                <a:latin typeface="Agency FB" panose="020B0503020202020204" pitchFamily="34" charset="0"/>
              </a:rPr>
              <a:t>FLEXIBILITY</a:t>
            </a:r>
          </a:p>
        </p:txBody>
      </p:sp>
      <p:sp>
        <p:nvSpPr>
          <p:cNvPr id="25" name="Rectangle 24">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Yoga with solid fill">
            <a:extLst>
              <a:ext uri="{FF2B5EF4-FFF2-40B4-BE49-F238E27FC236}">
                <a16:creationId xmlns:a16="http://schemas.microsoft.com/office/drawing/2014/main" id="{BC12E619-1403-B062-DCED-7E3AE08B2C5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94878" y="1555812"/>
            <a:ext cx="2350121" cy="2350121"/>
          </a:xfrm>
        </p:spPr>
      </p:pic>
      <p:pic>
        <p:nvPicPr>
          <p:cNvPr id="8" name="Graphic 7" descr="Yoga with solid fill">
            <a:extLst>
              <a:ext uri="{FF2B5EF4-FFF2-40B4-BE49-F238E27FC236}">
                <a16:creationId xmlns:a16="http://schemas.microsoft.com/office/drawing/2014/main" id="{D72D6F2D-A4FE-1B6B-1245-58F2A68219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23756" y="462032"/>
            <a:ext cx="2350122" cy="2350122"/>
          </a:xfrm>
          <a:prstGeom prst="rect">
            <a:avLst/>
          </a:prstGeom>
        </p:spPr>
      </p:pic>
      <p:sp>
        <p:nvSpPr>
          <p:cNvPr id="10" name="TextBox 9">
            <a:extLst>
              <a:ext uri="{FF2B5EF4-FFF2-40B4-BE49-F238E27FC236}">
                <a16:creationId xmlns:a16="http://schemas.microsoft.com/office/drawing/2014/main" id="{4D6E9570-EC16-27B6-20A2-33D0192A6C54}"/>
              </a:ext>
            </a:extLst>
          </p:cNvPr>
          <p:cNvSpPr txBox="1"/>
          <p:nvPr/>
        </p:nvSpPr>
        <p:spPr>
          <a:xfrm>
            <a:off x="361226" y="3308554"/>
            <a:ext cx="6268769" cy="2031325"/>
          </a:xfrm>
          <a:prstGeom prst="rect">
            <a:avLst/>
          </a:prstGeom>
          <a:noFill/>
        </p:spPr>
        <p:txBody>
          <a:bodyPr wrap="square">
            <a:spAutoFit/>
          </a:bodyPr>
          <a:lstStyle/>
          <a:p>
            <a:pPr marR="0" lvl="0" algn="l" defTabSz="914400" rtl="0" eaLnBrk="1" fontAlgn="auto" latinLnBrk="0" hangingPunct="1">
              <a:lnSpc>
                <a:spcPct val="90000"/>
              </a:lnSpc>
              <a:spcBef>
                <a:spcPts val="1000"/>
              </a:spcBef>
              <a:spcAft>
                <a:spcPts val="0"/>
              </a:spcAft>
              <a:buClrTx/>
              <a:buSzTx/>
              <a:tabLst/>
              <a:defRPr/>
            </a:pPr>
            <a:r>
              <a:rPr kumimoji="0" lang="en-US" sz="2800" b="0" i="0" u="none" strike="noStrike" kern="1200" cap="none" spc="0" normalizeH="0" baseline="0" noProof="0" dirty="0">
                <a:ln>
                  <a:noFill/>
                </a:ln>
                <a:effectLst/>
                <a:uLnTx/>
                <a:uFillTx/>
                <a:latin typeface="Agency FB" panose="020B0503020202020204" pitchFamily="34" charset="0"/>
                <a:ea typeface="+mn-ea"/>
                <a:cs typeface="+mn-cs"/>
              </a:rPr>
              <a:t>The range of motion in your joints and muscle. </a:t>
            </a:r>
            <a:r>
              <a:rPr lang="en-US" sz="2800" b="0" i="0" dirty="0">
                <a:effectLst/>
                <a:latin typeface="Agency FB" panose="020B0503020202020204" pitchFamily="34" charset="0"/>
              </a:rPr>
              <a:t>Flexibility means how easily your body can bend, stretch, and move its different parts. Being flexible helps you touch your toes, and move your body comfortably without feeling stiff.</a:t>
            </a:r>
            <a:endParaRPr kumimoji="0" lang="en-US" sz="2800" b="0" i="0" u="none" strike="noStrike" kern="1200" cap="none" spc="0" normalizeH="0" baseline="0" noProof="0" dirty="0">
              <a:ln>
                <a:noFill/>
              </a:ln>
              <a:effectLst/>
              <a:uLnTx/>
              <a:uFillTx/>
              <a:latin typeface="Agency FB" panose="020B0503020202020204" pitchFamily="34" charset="0"/>
            </a:endParaRPr>
          </a:p>
        </p:txBody>
      </p:sp>
    </p:spTree>
    <p:extLst>
      <p:ext uri="{BB962C8B-B14F-4D97-AF65-F5344CB8AC3E}">
        <p14:creationId xmlns:p14="http://schemas.microsoft.com/office/powerpoint/2010/main" val="887579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43507-4A72-6071-E162-71E6CF1693E6}"/>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5200" kern="1200" dirty="0">
                <a:solidFill>
                  <a:schemeClr val="tx1"/>
                </a:solidFill>
                <a:latin typeface="Agency FB" panose="020B0503020202020204" pitchFamily="34" charset="0"/>
              </a:rPr>
              <a:t>BODY COMPOSITON</a:t>
            </a:r>
          </a:p>
        </p:txBody>
      </p:sp>
      <p:sp>
        <p:nvSpPr>
          <p:cNvPr id="48" name="Rectangle 47">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0" name="Rectangle 49">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C3509462-E958-4D49-E010-91B70CBA75C9}"/>
              </a:ext>
            </a:extLst>
          </p:cNvPr>
          <p:cNvSpPr txBox="1"/>
          <p:nvPr/>
        </p:nvSpPr>
        <p:spPr>
          <a:xfrm>
            <a:off x="612648" y="3355848"/>
            <a:ext cx="6268770" cy="2825496"/>
          </a:xfrm>
          <a:prstGeom prst="rect">
            <a:avLst/>
          </a:prstGeom>
        </p:spPr>
        <p:txBody>
          <a:bodyPr vert="horz" lIns="91440" tIns="45720" rIns="91440" bIns="45720" rtlCol="0">
            <a:normAutofit/>
          </a:bodyPr>
          <a:lstStyle/>
          <a:p>
            <a:pPr marL="228600" indent="-342900">
              <a:lnSpc>
                <a:spcPct val="90000"/>
              </a:lnSpc>
              <a:spcAft>
                <a:spcPts val="600"/>
              </a:spcAft>
              <a:buFont typeface="Wingdings" panose="05000000000000000000" pitchFamily="2" charset="2"/>
              <a:buChar char="§"/>
            </a:pPr>
            <a:r>
              <a:rPr lang="en-US" sz="2800" b="0" i="0" dirty="0">
                <a:effectLst/>
                <a:latin typeface="Agency FB" panose="020B0503020202020204" pitchFamily="34" charset="0"/>
              </a:rPr>
              <a:t>Body composition is about understanding what your body is made of, like muscles, bones, and fat. It helps you see how healthy and strong you are and how your body's different parts fit together.</a:t>
            </a:r>
            <a:endParaRPr lang="en-US" sz="2800" dirty="0">
              <a:latin typeface="Agency FB" panose="020B0503020202020204" pitchFamily="34" charset="0"/>
            </a:endParaRPr>
          </a:p>
        </p:txBody>
      </p:sp>
      <p:pic>
        <p:nvPicPr>
          <p:cNvPr id="10" name="Graphic 9" descr="Skeleton with solid fill">
            <a:extLst>
              <a:ext uri="{FF2B5EF4-FFF2-40B4-BE49-F238E27FC236}">
                <a16:creationId xmlns:a16="http://schemas.microsoft.com/office/drawing/2014/main" id="{256A1A04-EAA7-6417-6956-D01B6C442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94066" y="1272395"/>
            <a:ext cx="4237686" cy="4237686"/>
          </a:xfrm>
          <a:prstGeom prst="rect">
            <a:avLst/>
          </a:prstGeom>
        </p:spPr>
      </p:pic>
    </p:spTree>
    <p:extLst>
      <p:ext uri="{BB962C8B-B14F-4D97-AF65-F5344CB8AC3E}">
        <p14:creationId xmlns:p14="http://schemas.microsoft.com/office/powerpoint/2010/main" val="906417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43507-4A72-6071-E162-71E6CF1693E6}"/>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5200" kern="1200" dirty="0">
                <a:solidFill>
                  <a:schemeClr val="tx1"/>
                </a:solidFill>
                <a:latin typeface="Agency FB" panose="020B0503020202020204" pitchFamily="34" charset="0"/>
              </a:rPr>
              <a:t>MUSCULAR STRENGTH</a:t>
            </a:r>
          </a:p>
        </p:txBody>
      </p:sp>
      <p:sp>
        <p:nvSpPr>
          <p:cNvPr id="39" name="Rectangle 38">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40">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TextBox 11">
            <a:extLst>
              <a:ext uri="{FF2B5EF4-FFF2-40B4-BE49-F238E27FC236}">
                <a16:creationId xmlns:a16="http://schemas.microsoft.com/office/drawing/2014/main" id="{58A4CD36-8DE9-BDA5-04F4-39F685097CD9}"/>
              </a:ext>
            </a:extLst>
          </p:cNvPr>
          <p:cNvSpPr txBox="1"/>
          <p:nvPr/>
        </p:nvSpPr>
        <p:spPr>
          <a:xfrm>
            <a:off x="612648" y="3355848"/>
            <a:ext cx="6268770" cy="2825496"/>
          </a:xfrm>
          <a:prstGeom prst="rect">
            <a:avLst/>
          </a:prstGeom>
        </p:spPr>
        <p:txBody>
          <a:bodyPr vert="horz" lIns="91440" tIns="45720" rIns="91440" bIns="45720" rtlCol="0">
            <a:normAutofit/>
          </a:bodyPr>
          <a:lstStyle/>
          <a:p>
            <a:pPr marL="114300" indent="-342900">
              <a:lnSpc>
                <a:spcPct val="90000"/>
              </a:lnSpc>
              <a:spcAft>
                <a:spcPts val="600"/>
              </a:spcAft>
              <a:buFont typeface="Wingdings" panose="05000000000000000000" pitchFamily="2" charset="2"/>
              <a:buChar char="§"/>
            </a:pPr>
            <a:r>
              <a:rPr lang="en-US" sz="2800" dirty="0">
                <a:latin typeface="Agency FB" panose="020B0503020202020204" pitchFamily="34" charset="0"/>
              </a:rPr>
              <a:t>Muscular strength is how strong your muscles are. It's like how much you can lift or push. When you have good muscular strength, you can do things that need power, like lifting heavy things or doing push-ups."</a:t>
            </a:r>
          </a:p>
        </p:txBody>
      </p:sp>
      <p:pic>
        <p:nvPicPr>
          <p:cNvPr id="7" name="Graphic 6" descr="Body builder with solid fill">
            <a:extLst>
              <a:ext uri="{FF2B5EF4-FFF2-40B4-BE49-F238E27FC236}">
                <a16:creationId xmlns:a16="http://schemas.microsoft.com/office/drawing/2014/main" id="{2B950560-7D34-8628-4071-91D6B68D0F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94066" y="1272395"/>
            <a:ext cx="4237686" cy="4237686"/>
          </a:xfrm>
          <a:prstGeom prst="rect">
            <a:avLst/>
          </a:prstGeom>
        </p:spPr>
      </p:pic>
    </p:spTree>
    <p:extLst>
      <p:ext uri="{BB962C8B-B14F-4D97-AF65-F5344CB8AC3E}">
        <p14:creationId xmlns:p14="http://schemas.microsoft.com/office/powerpoint/2010/main" val="359219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43507-4A72-6071-E162-71E6CF1693E6}"/>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5200" kern="1200" dirty="0">
                <a:solidFill>
                  <a:schemeClr val="tx1"/>
                </a:solidFill>
                <a:latin typeface="Agency FB" panose="020B0503020202020204" pitchFamily="34" charset="0"/>
              </a:rPr>
              <a:t>MUSCULAR ENDURANCE</a:t>
            </a:r>
          </a:p>
        </p:txBody>
      </p:sp>
      <p:sp>
        <p:nvSpPr>
          <p:cNvPr id="39" name="Rectangle 38">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40">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53CFD526-D43B-8F1F-752B-CB0DED5642C7}"/>
              </a:ext>
            </a:extLst>
          </p:cNvPr>
          <p:cNvSpPr txBox="1"/>
          <p:nvPr/>
        </p:nvSpPr>
        <p:spPr>
          <a:xfrm>
            <a:off x="612648" y="3355848"/>
            <a:ext cx="6268770" cy="2825496"/>
          </a:xfrm>
          <a:prstGeom prst="rect">
            <a:avLst/>
          </a:prstGeom>
        </p:spPr>
        <p:txBody>
          <a:bodyPr vert="horz" lIns="91440" tIns="45720" rIns="91440" bIns="45720" rtlCol="0">
            <a:normAutofit/>
          </a:bodyPr>
          <a:lstStyle/>
          <a:p>
            <a:pPr marL="114300" indent="-342900">
              <a:lnSpc>
                <a:spcPct val="90000"/>
              </a:lnSpc>
              <a:spcAft>
                <a:spcPts val="600"/>
              </a:spcAft>
              <a:buFont typeface="Wingdings" panose="05000000000000000000" pitchFamily="2" charset="2"/>
              <a:buChar char="§"/>
            </a:pPr>
            <a:r>
              <a:rPr lang="en-US" sz="2800" dirty="0">
                <a:latin typeface="Agency FB" panose="020B0503020202020204" pitchFamily="34" charset="0"/>
              </a:rPr>
              <a:t>Muscular endurance is how long your muscles can keep working without getting tired. It's like how many times you can do an exercise, like sit-ups or squats, without your muscles feeling too worn out.</a:t>
            </a:r>
          </a:p>
        </p:txBody>
      </p:sp>
      <p:pic>
        <p:nvPicPr>
          <p:cNvPr id="4" name="Graphic 3" descr="Run with solid fill">
            <a:extLst>
              <a:ext uri="{FF2B5EF4-FFF2-40B4-BE49-F238E27FC236}">
                <a16:creationId xmlns:a16="http://schemas.microsoft.com/office/drawing/2014/main" id="{0D3B7A3D-6A1A-A5F8-D3BC-5138930B39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94066" y="1272395"/>
            <a:ext cx="4237686" cy="4237686"/>
          </a:xfrm>
          <a:prstGeom prst="rect">
            <a:avLst/>
          </a:prstGeom>
        </p:spPr>
      </p:pic>
    </p:spTree>
    <p:extLst>
      <p:ext uri="{BB962C8B-B14F-4D97-AF65-F5344CB8AC3E}">
        <p14:creationId xmlns:p14="http://schemas.microsoft.com/office/powerpoint/2010/main" val="1787145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2EA70-CADA-F11D-084E-86C9B0DED23C}"/>
              </a:ext>
            </a:extLst>
          </p:cNvPr>
          <p:cNvSpPr>
            <a:spLocks noGrp="1"/>
          </p:cNvSpPr>
          <p:nvPr>
            <p:ph type="title"/>
          </p:nvPr>
        </p:nvSpPr>
        <p:spPr/>
        <p:txBody>
          <a:bodyPr/>
          <a:lstStyle/>
          <a:p>
            <a:pPr algn="ctr"/>
            <a:r>
              <a:rPr lang="en-US" dirty="0">
                <a:latin typeface="Agency FB" panose="020B0503020202020204" pitchFamily="34" charset="0"/>
              </a:rPr>
              <a:t>COMPREHENSION QUIZ</a:t>
            </a:r>
          </a:p>
        </p:txBody>
      </p:sp>
      <p:sp>
        <p:nvSpPr>
          <p:cNvPr id="4" name="Content Placeholder 3">
            <a:extLst>
              <a:ext uri="{FF2B5EF4-FFF2-40B4-BE49-F238E27FC236}">
                <a16:creationId xmlns:a16="http://schemas.microsoft.com/office/drawing/2014/main" id="{5D32E351-4E9D-C6F6-6DA5-F06BA409C68D}"/>
              </a:ext>
            </a:extLst>
          </p:cNvPr>
          <p:cNvSpPr>
            <a:spLocks noGrp="1"/>
          </p:cNvSpPr>
          <p:nvPr>
            <p:ph sz="half" idx="1"/>
          </p:nvPr>
        </p:nvSpPr>
        <p:spPr/>
        <p:txBody>
          <a:bodyPr>
            <a:normAutofit/>
          </a:bodyPr>
          <a:lstStyle/>
          <a:p>
            <a:pPr marL="0" indent="0">
              <a:buNone/>
            </a:pPr>
            <a:r>
              <a:rPr lang="en-US" dirty="0">
                <a:latin typeface="Agency FB" panose="020B0503020202020204" pitchFamily="34" charset="0"/>
              </a:rPr>
              <a:t>1) W</a:t>
            </a:r>
            <a:r>
              <a:rPr lang="en-US" sz="2800" b="0" i="0" dirty="0">
                <a:effectLst/>
                <a:latin typeface="Agency FB" panose="020B0503020202020204" pitchFamily="34" charset="0"/>
              </a:rPr>
              <a:t>hat your body is made of, like muscles, bones, and fat.</a:t>
            </a:r>
            <a:endParaRPr lang="en-US" dirty="0">
              <a:latin typeface="Agency FB" panose="020B0503020202020204" pitchFamily="34" charset="0"/>
            </a:endParaRPr>
          </a:p>
          <a:p>
            <a:pPr marL="0" indent="0">
              <a:buNone/>
            </a:pPr>
            <a:endParaRPr lang="en-US" dirty="0">
              <a:latin typeface="Agency FB" panose="020B0503020202020204" pitchFamily="34" charset="0"/>
            </a:endParaRPr>
          </a:p>
          <a:p>
            <a:pPr marL="0" indent="0">
              <a:buNone/>
            </a:pPr>
            <a:r>
              <a:rPr lang="en-US" dirty="0">
                <a:latin typeface="Agency FB" panose="020B0503020202020204" pitchFamily="34" charset="0"/>
              </a:rPr>
              <a:t>A) CARDIOVASCULAR</a:t>
            </a:r>
          </a:p>
          <a:p>
            <a:pPr marL="0" indent="0">
              <a:buNone/>
            </a:pPr>
            <a:r>
              <a:rPr lang="en-US" dirty="0">
                <a:latin typeface="Agency FB" panose="020B0503020202020204" pitchFamily="34" charset="0"/>
              </a:rPr>
              <a:t>B) FLEXIBILITY</a:t>
            </a:r>
          </a:p>
          <a:p>
            <a:pPr marL="0" indent="0">
              <a:buNone/>
            </a:pPr>
            <a:r>
              <a:rPr lang="en-US" dirty="0">
                <a:latin typeface="Agency FB" panose="020B0503020202020204" pitchFamily="34" charset="0"/>
              </a:rPr>
              <a:t>C) BODY COMPOSITION </a:t>
            </a:r>
          </a:p>
          <a:p>
            <a:pPr marL="0" indent="0">
              <a:buNone/>
            </a:pPr>
            <a:r>
              <a:rPr lang="en-US" dirty="0">
                <a:latin typeface="Agency FB" panose="020B0503020202020204" pitchFamily="34" charset="0"/>
              </a:rPr>
              <a:t>D) MUSCULAR STRENGTH</a:t>
            </a:r>
          </a:p>
          <a:p>
            <a:pPr marL="0" indent="0">
              <a:buNone/>
            </a:pPr>
            <a:r>
              <a:rPr lang="en-US" dirty="0">
                <a:latin typeface="Agency FB" panose="020B0503020202020204" pitchFamily="34" charset="0"/>
              </a:rPr>
              <a:t>E) MUSCULAR ENDURANCE</a:t>
            </a:r>
          </a:p>
        </p:txBody>
      </p:sp>
      <p:sp>
        <p:nvSpPr>
          <p:cNvPr id="5" name="Content Placeholder 4">
            <a:extLst>
              <a:ext uri="{FF2B5EF4-FFF2-40B4-BE49-F238E27FC236}">
                <a16:creationId xmlns:a16="http://schemas.microsoft.com/office/drawing/2014/main" id="{D452A740-23A9-815C-C182-F5D7E2366461}"/>
              </a:ext>
            </a:extLst>
          </p:cNvPr>
          <p:cNvSpPr>
            <a:spLocks noGrp="1"/>
          </p:cNvSpPr>
          <p:nvPr>
            <p:ph sz="half" idx="2"/>
          </p:nvPr>
        </p:nvSpPr>
        <p:spPr/>
        <p:txBody>
          <a:bodyPr>
            <a:normAutofit/>
          </a:bodyPr>
          <a:lstStyle/>
          <a:p>
            <a:pPr marL="0" indent="0">
              <a:buNone/>
            </a:pPr>
            <a:r>
              <a:rPr lang="en-US" dirty="0">
                <a:latin typeface="Agency FB" panose="020B0503020202020204" pitchFamily="34" charset="0"/>
              </a:rPr>
              <a:t>2) How strong your heart and lungs are. </a:t>
            </a:r>
          </a:p>
          <a:p>
            <a:pPr marL="0" indent="0">
              <a:buNone/>
            </a:pPr>
            <a:endParaRPr lang="en-US" dirty="0">
              <a:latin typeface="Agency FB" panose="020B0503020202020204" pitchFamily="34" charset="0"/>
            </a:endParaRPr>
          </a:p>
          <a:p>
            <a:pPr marL="0" indent="0">
              <a:buNone/>
            </a:pPr>
            <a:r>
              <a:rPr lang="en-US" dirty="0">
                <a:latin typeface="Agency FB" panose="020B0503020202020204" pitchFamily="34" charset="0"/>
              </a:rPr>
              <a:t>A) CARDIOVASCULAR ENDURANCE</a:t>
            </a:r>
          </a:p>
          <a:p>
            <a:pPr marL="0" indent="0">
              <a:buNone/>
            </a:pPr>
            <a:r>
              <a:rPr lang="en-US" dirty="0">
                <a:latin typeface="Agency FB" panose="020B0503020202020204" pitchFamily="34" charset="0"/>
              </a:rPr>
              <a:t>B) FLEXIBILITY</a:t>
            </a:r>
          </a:p>
          <a:p>
            <a:pPr marL="0" indent="0">
              <a:buNone/>
            </a:pPr>
            <a:r>
              <a:rPr lang="en-US" dirty="0">
                <a:latin typeface="Agency FB" panose="020B0503020202020204" pitchFamily="34" charset="0"/>
              </a:rPr>
              <a:t>C) BODY COMPOSITION </a:t>
            </a:r>
          </a:p>
          <a:p>
            <a:pPr marL="0" indent="0">
              <a:buNone/>
            </a:pPr>
            <a:r>
              <a:rPr lang="en-US" dirty="0">
                <a:latin typeface="Agency FB" panose="020B0503020202020204" pitchFamily="34" charset="0"/>
              </a:rPr>
              <a:t>D) MUSCULAR STRENGTH</a:t>
            </a:r>
          </a:p>
          <a:p>
            <a:pPr marL="0" indent="0">
              <a:buNone/>
            </a:pPr>
            <a:r>
              <a:rPr lang="en-US" dirty="0">
                <a:latin typeface="Agency FB" panose="020B0503020202020204" pitchFamily="34" charset="0"/>
              </a:rPr>
              <a:t>E) MUSCULAR ENDURANCE</a:t>
            </a:r>
          </a:p>
          <a:p>
            <a:pPr marL="0" indent="0">
              <a:buNone/>
            </a:pPr>
            <a:endParaRPr lang="en-US" dirty="0">
              <a:latin typeface="Agency FB" panose="020B0503020202020204" pitchFamily="34" charset="0"/>
            </a:endParaRPr>
          </a:p>
        </p:txBody>
      </p:sp>
      <p:sp>
        <p:nvSpPr>
          <p:cNvPr id="6" name="Arrow: Right 5">
            <a:extLst>
              <a:ext uri="{FF2B5EF4-FFF2-40B4-BE49-F238E27FC236}">
                <a16:creationId xmlns:a16="http://schemas.microsoft.com/office/drawing/2014/main" id="{87DD3BC6-FD41-0931-B731-CFC476954682}"/>
              </a:ext>
            </a:extLst>
          </p:cNvPr>
          <p:cNvSpPr/>
          <p:nvPr/>
        </p:nvSpPr>
        <p:spPr>
          <a:xfrm rot="10800000">
            <a:off x="3460812" y="4303135"/>
            <a:ext cx="337351" cy="29296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3C2BC844-69D0-ED3F-264E-FA55F0030E15}"/>
              </a:ext>
            </a:extLst>
          </p:cNvPr>
          <p:cNvSpPr/>
          <p:nvPr/>
        </p:nvSpPr>
        <p:spPr>
          <a:xfrm rot="10800000">
            <a:off x="10091692" y="2927096"/>
            <a:ext cx="337351" cy="29296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627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412834d-558c-4c65-b217-eae0caaedaf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37481E1DCCBB043A7E4880321167946" ma:contentTypeVersion="7" ma:contentTypeDescription="Create a new document." ma:contentTypeScope="" ma:versionID="20916a4356fb234729af2e2a3a7b86a0">
  <xsd:schema xmlns:xsd="http://www.w3.org/2001/XMLSchema" xmlns:xs="http://www.w3.org/2001/XMLSchema" xmlns:p="http://schemas.microsoft.com/office/2006/metadata/properties" xmlns:ns3="c412834d-558c-4c65-b217-eae0caaedaf9" xmlns:ns4="a4657121-eab7-457a-b950-481e5c737d88" targetNamespace="http://schemas.microsoft.com/office/2006/metadata/properties" ma:root="true" ma:fieldsID="38bbac1585e77e12c4f1eb4078040474" ns3:_="" ns4:_="">
    <xsd:import namespace="c412834d-558c-4c65-b217-eae0caaedaf9"/>
    <xsd:import namespace="a4657121-eab7-457a-b950-481e5c737d8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12834d-558c-4c65-b217-eae0caaeda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4657121-eab7-457a-b950-481e5c737d8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94BAF7-9ECF-4CC0-8D6E-2FB5295F9DB3}">
  <ds:schemaRefs>
    <ds:schemaRef ds:uri="http://purl.org/dc/dcmitype/"/>
    <ds:schemaRef ds:uri="http://www.w3.org/XML/1998/namespace"/>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http://purl.org/dc/terms/"/>
    <ds:schemaRef ds:uri="http://purl.org/dc/elements/1.1/"/>
    <ds:schemaRef ds:uri="a4657121-eab7-457a-b950-481e5c737d88"/>
    <ds:schemaRef ds:uri="c412834d-558c-4c65-b217-eae0caaedaf9"/>
  </ds:schemaRefs>
</ds:datastoreItem>
</file>

<file path=customXml/itemProps2.xml><?xml version="1.0" encoding="utf-8"?>
<ds:datastoreItem xmlns:ds="http://schemas.openxmlformats.org/officeDocument/2006/customXml" ds:itemID="{A76DE926-0D4A-45F5-88DA-45FBDB43A4B9}">
  <ds:schemaRefs>
    <ds:schemaRef ds:uri="http://schemas.microsoft.com/sharepoint/v3/contenttype/forms"/>
  </ds:schemaRefs>
</ds:datastoreItem>
</file>

<file path=customXml/itemProps3.xml><?xml version="1.0" encoding="utf-8"?>
<ds:datastoreItem xmlns:ds="http://schemas.openxmlformats.org/officeDocument/2006/customXml" ds:itemID="{C1923D1B-57B8-4911-8C34-EF0D56962F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12834d-558c-4c65-b217-eae0caaedaf9"/>
    <ds:schemaRef ds:uri="a4657121-eab7-457a-b950-481e5c737d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249</TotalTime>
  <Words>434</Words>
  <Application>Microsoft Office PowerPoint</Application>
  <PresentationFormat>Widescreen</PresentationFormat>
  <Paragraphs>60</Paragraphs>
  <Slides>16</Slides>
  <Notes>0</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Agency FB</vt:lpstr>
      <vt:lpstr>Arial</vt:lpstr>
      <vt:lpstr>Calibri</vt:lpstr>
      <vt:lpstr>Calibri Light</vt:lpstr>
      <vt:lpstr>Wingdings</vt:lpstr>
      <vt:lpstr>Office Theme</vt:lpstr>
      <vt:lpstr>FITNESS UNIT</vt:lpstr>
      <vt:lpstr>FITNESS -THE CONDITION OF BEING PHYSICALLY FIT AND HEALTHY.</vt:lpstr>
      <vt:lpstr>MAJOR FITNESS COMPONENTS (5)</vt:lpstr>
      <vt:lpstr>CARDIOVASCULAR</vt:lpstr>
      <vt:lpstr>FLEXIBILITY</vt:lpstr>
      <vt:lpstr>BODY COMPOSITON</vt:lpstr>
      <vt:lpstr>MUSCULAR STRENGTH</vt:lpstr>
      <vt:lpstr>MUSCULAR ENDURANCE</vt:lpstr>
      <vt:lpstr>COMPREHENSION QUIZ</vt:lpstr>
      <vt:lpstr>COMPREHENSION QUIZ</vt:lpstr>
      <vt:lpstr>COMPREHENSION QUIZ</vt:lpstr>
      <vt:lpstr>FITNESSGRAM TEST VISUALS</vt:lpstr>
      <vt:lpstr>PowerPoint Presentation</vt:lpstr>
      <vt:lpstr>PowerPoint Presentation</vt:lpstr>
      <vt:lpstr>PowerPoint Presentation</vt:lpstr>
      <vt:lpstr>DOES EVERYONE UNDERSTAND HOW TO COMPLETE THE FITNESSGRAM TASK(S)?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FITNESS</dc:title>
  <dc:creator>Katie Hunt</dc:creator>
  <cp:lastModifiedBy>Katie Hunt</cp:lastModifiedBy>
  <cp:revision>2</cp:revision>
  <dcterms:created xsi:type="dcterms:W3CDTF">2023-08-18T12:28:12Z</dcterms:created>
  <dcterms:modified xsi:type="dcterms:W3CDTF">2023-09-13T12:02:29Z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0x010100537481E1DCCBB043A7E4880321167946</vt:lpwstr>
  </property>
</Properties>
</file>